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2" r:id="rId1"/>
  </p:sldMasterIdLst>
  <p:notesMasterIdLst>
    <p:notesMasterId r:id="rId3"/>
  </p:notesMasterIdLst>
  <p:handoutMasterIdLst>
    <p:handoutMasterId r:id="rId4"/>
  </p:handoutMasterIdLst>
  <p:sldIdLst>
    <p:sldId id="257" r:id="rId2"/>
  </p:sldIdLst>
  <p:sldSz cx="34290000" cy="45720000"/>
  <p:notesSz cx="6797675" cy="9926638"/>
  <p:defaultTextStyle>
    <a:defPPr>
      <a:defRPr lang="fr-FR"/>
    </a:defPPr>
    <a:lvl1pPr algn="l" rtl="0" fontAlgn="base">
      <a:spcBef>
        <a:spcPct val="0"/>
      </a:spcBef>
      <a:spcAft>
        <a:spcPct val="0"/>
      </a:spcAft>
      <a:defRPr sz="3400" kern="1200">
        <a:solidFill>
          <a:schemeClr val="tx1"/>
        </a:solidFill>
        <a:latin typeface="Times New Roman" pitchFamily="18" charset="0"/>
        <a:ea typeface="+mn-ea"/>
        <a:cs typeface="+mn-cs"/>
      </a:defRPr>
    </a:lvl1pPr>
    <a:lvl2pPr marL="457200" algn="l" rtl="0" fontAlgn="base">
      <a:spcBef>
        <a:spcPct val="0"/>
      </a:spcBef>
      <a:spcAft>
        <a:spcPct val="0"/>
      </a:spcAft>
      <a:defRPr sz="3400" kern="1200">
        <a:solidFill>
          <a:schemeClr val="tx1"/>
        </a:solidFill>
        <a:latin typeface="Times New Roman" pitchFamily="18" charset="0"/>
        <a:ea typeface="+mn-ea"/>
        <a:cs typeface="+mn-cs"/>
      </a:defRPr>
    </a:lvl2pPr>
    <a:lvl3pPr marL="914400" algn="l" rtl="0" fontAlgn="base">
      <a:spcBef>
        <a:spcPct val="0"/>
      </a:spcBef>
      <a:spcAft>
        <a:spcPct val="0"/>
      </a:spcAft>
      <a:defRPr sz="3400" kern="1200">
        <a:solidFill>
          <a:schemeClr val="tx1"/>
        </a:solidFill>
        <a:latin typeface="Times New Roman" pitchFamily="18" charset="0"/>
        <a:ea typeface="+mn-ea"/>
        <a:cs typeface="+mn-cs"/>
      </a:defRPr>
    </a:lvl3pPr>
    <a:lvl4pPr marL="1371600" algn="l" rtl="0" fontAlgn="base">
      <a:spcBef>
        <a:spcPct val="0"/>
      </a:spcBef>
      <a:spcAft>
        <a:spcPct val="0"/>
      </a:spcAft>
      <a:defRPr sz="3400" kern="1200">
        <a:solidFill>
          <a:schemeClr val="tx1"/>
        </a:solidFill>
        <a:latin typeface="Times New Roman" pitchFamily="18" charset="0"/>
        <a:ea typeface="+mn-ea"/>
        <a:cs typeface="+mn-cs"/>
      </a:defRPr>
    </a:lvl4pPr>
    <a:lvl5pPr marL="1828800" algn="l" rtl="0" fontAlgn="base">
      <a:spcBef>
        <a:spcPct val="0"/>
      </a:spcBef>
      <a:spcAft>
        <a:spcPct val="0"/>
      </a:spcAft>
      <a:defRPr sz="3400" kern="1200">
        <a:solidFill>
          <a:schemeClr val="tx1"/>
        </a:solidFill>
        <a:latin typeface="Times New Roman" pitchFamily="18" charset="0"/>
        <a:ea typeface="+mn-ea"/>
        <a:cs typeface="+mn-cs"/>
      </a:defRPr>
    </a:lvl5pPr>
    <a:lvl6pPr marL="2286000" algn="l" defTabSz="914400" rtl="0" eaLnBrk="1" latinLnBrk="0" hangingPunct="1">
      <a:defRPr sz="3400" kern="1200">
        <a:solidFill>
          <a:schemeClr val="tx1"/>
        </a:solidFill>
        <a:latin typeface="Times New Roman" pitchFamily="18" charset="0"/>
        <a:ea typeface="+mn-ea"/>
        <a:cs typeface="+mn-cs"/>
      </a:defRPr>
    </a:lvl6pPr>
    <a:lvl7pPr marL="2743200" algn="l" defTabSz="914400" rtl="0" eaLnBrk="1" latinLnBrk="0" hangingPunct="1">
      <a:defRPr sz="3400" kern="1200">
        <a:solidFill>
          <a:schemeClr val="tx1"/>
        </a:solidFill>
        <a:latin typeface="Times New Roman" pitchFamily="18" charset="0"/>
        <a:ea typeface="+mn-ea"/>
        <a:cs typeface="+mn-cs"/>
      </a:defRPr>
    </a:lvl7pPr>
    <a:lvl8pPr marL="3200400" algn="l" defTabSz="914400" rtl="0" eaLnBrk="1" latinLnBrk="0" hangingPunct="1">
      <a:defRPr sz="3400" kern="1200">
        <a:solidFill>
          <a:schemeClr val="tx1"/>
        </a:solidFill>
        <a:latin typeface="Times New Roman" pitchFamily="18" charset="0"/>
        <a:ea typeface="+mn-ea"/>
        <a:cs typeface="+mn-cs"/>
      </a:defRPr>
    </a:lvl8pPr>
    <a:lvl9pPr marL="3657600" algn="l" defTabSz="914400" rtl="0" eaLnBrk="1" latinLnBrk="0" hangingPunct="1">
      <a:defRPr sz="3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4400">
          <p15:clr>
            <a:srgbClr val="A4A3A4"/>
          </p15:clr>
        </p15:guide>
        <p15:guide id="2" pos="108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Cloes" initials="MC" lastIdx="1" clrIdx="0">
    <p:extLst/>
  </p:cmAuthor>
  <p:cmAuthor id="2" name="Theunissen Cat" initials="T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66FF33"/>
    <a:srgbClr val="66CCFF"/>
    <a:srgbClr val="6699FF"/>
    <a:srgbClr val="030405"/>
    <a:srgbClr val="99CCFF"/>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12" autoAdjust="0"/>
    <p:restoredTop sz="98705" autoAdjust="0"/>
  </p:normalViewPr>
  <p:slideViewPr>
    <p:cSldViewPr>
      <p:cViewPr>
        <p:scale>
          <a:sx n="30" d="100"/>
          <a:sy n="30" d="100"/>
        </p:scale>
        <p:origin x="516" y="-978"/>
      </p:cViewPr>
      <p:guideLst>
        <p:guide orient="horz" pos="14400"/>
        <p:guide pos="1080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1" y="0"/>
            <a:ext cx="2945861" cy="497333"/>
          </a:xfrm>
          <a:prstGeom prst="rect">
            <a:avLst/>
          </a:prstGeom>
          <a:noFill/>
          <a:ln w="9525">
            <a:noFill/>
            <a:miter lim="800000"/>
            <a:headEnd/>
            <a:tailEnd/>
          </a:ln>
        </p:spPr>
        <p:txBody>
          <a:bodyPr vert="horz" wrap="square" lIns="91374" tIns="45686" rIns="91374" bIns="45686" numCol="1" anchor="t" anchorCtr="0" compatLnSpc="1">
            <a:prstTxWarp prst="textNoShape">
              <a:avLst/>
            </a:prstTxWarp>
          </a:bodyPr>
          <a:lstStyle>
            <a:lvl1pPr defTabSz="914133">
              <a:defRPr sz="1200" baseline="30000"/>
            </a:lvl1pPr>
          </a:lstStyle>
          <a:p>
            <a:endParaRPr lang="fr-BE"/>
          </a:p>
        </p:txBody>
      </p:sp>
      <p:sp>
        <p:nvSpPr>
          <p:cNvPr id="3" name="Espace réservé de la date 2"/>
          <p:cNvSpPr>
            <a:spLocks noGrp="1"/>
          </p:cNvSpPr>
          <p:nvPr>
            <p:ph type="dt" sz="quarter" idx="1"/>
          </p:nvPr>
        </p:nvSpPr>
        <p:spPr bwMode="auto">
          <a:xfrm>
            <a:off x="3850294" y="0"/>
            <a:ext cx="2945861" cy="497333"/>
          </a:xfrm>
          <a:prstGeom prst="rect">
            <a:avLst/>
          </a:prstGeom>
          <a:noFill/>
          <a:ln w="9525">
            <a:noFill/>
            <a:miter lim="800000"/>
            <a:headEnd/>
            <a:tailEnd/>
          </a:ln>
        </p:spPr>
        <p:txBody>
          <a:bodyPr vert="horz" wrap="square" lIns="91374" tIns="45686" rIns="91374" bIns="45686" numCol="1" anchor="t" anchorCtr="0" compatLnSpc="1">
            <a:prstTxWarp prst="textNoShape">
              <a:avLst/>
            </a:prstTxWarp>
          </a:bodyPr>
          <a:lstStyle>
            <a:lvl1pPr algn="r" defTabSz="914133">
              <a:defRPr sz="1200" baseline="30000"/>
            </a:lvl1pPr>
          </a:lstStyle>
          <a:p>
            <a:fld id="{671FA318-96A9-455E-90DC-B1AF320FF83F}" type="datetimeFigureOut">
              <a:rPr lang="fr-BE"/>
              <a:pPr/>
              <a:t>09-04-19</a:t>
            </a:fld>
            <a:endParaRPr lang="fr-BE"/>
          </a:p>
        </p:txBody>
      </p:sp>
      <p:sp>
        <p:nvSpPr>
          <p:cNvPr id="4" name="Espace réservé du pied de page 3"/>
          <p:cNvSpPr>
            <a:spLocks noGrp="1"/>
          </p:cNvSpPr>
          <p:nvPr>
            <p:ph type="ftr" sz="quarter" idx="2"/>
          </p:nvPr>
        </p:nvSpPr>
        <p:spPr bwMode="auto">
          <a:xfrm>
            <a:off x="1" y="9427766"/>
            <a:ext cx="2945861" cy="497333"/>
          </a:xfrm>
          <a:prstGeom prst="rect">
            <a:avLst/>
          </a:prstGeom>
          <a:noFill/>
          <a:ln w="9525">
            <a:noFill/>
            <a:miter lim="800000"/>
            <a:headEnd/>
            <a:tailEnd/>
          </a:ln>
        </p:spPr>
        <p:txBody>
          <a:bodyPr vert="horz" wrap="square" lIns="91374" tIns="45686" rIns="91374" bIns="45686" numCol="1" anchor="b" anchorCtr="0" compatLnSpc="1">
            <a:prstTxWarp prst="textNoShape">
              <a:avLst/>
            </a:prstTxWarp>
          </a:bodyPr>
          <a:lstStyle>
            <a:lvl1pPr defTabSz="914133">
              <a:defRPr sz="1200" baseline="30000"/>
            </a:lvl1pPr>
          </a:lstStyle>
          <a:p>
            <a:endParaRPr lang="fr-BE"/>
          </a:p>
        </p:txBody>
      </p:sp>
      <p:sp>
        <p:nvSpPr>
          <p:cNvPr id="5" name="Espace réservé du numéro de diapositive 4"/>
          <p:cNvSpPr>
            <a:spLocks noGrp="1"/>
          </p:cNvSpPr>
          <p:nvPr>
            <p:ph type="sldNum" sz="quarter" idx="3"/>
          </p:nvPr>
        </p:nvSpPr>
        <p:spPr bwMode="auto">
          <a:xfrm>
            <a:off x="3850294" y="9427766"/>
            <a:ext cx="2945861" cy="497333"/>
          </a:xfrm>
          <a:prstGeom prst="rect">
            <a:avLst/>
          </a:prstGeom>
          <a:noFill/>
          <a:ln w="9525">
            <a:noFill/>
            <a:miter lim="800000"/>
            <a:headEnd/>
            <a:tailEnd/>
          </a:ln>
        </p:spPr>
        <p:txBody>
          <a:bodyPr vert="horz" wrap="square" lIns="91374" tIns="45686" rIns="91374" bIns="45686" numCol="1" anchor="b" anchorCtr="0" compatLnSpc="1">
            <a:prstTxWarp prst="textNoShape">
              <a:avLst/>
            </a:prstTxWarp>
          </a:bodyPr>
          <a:lstStyle>
            <a:lvl1pPr algn="r" defTabSz="914133">
              <a:defRPr sz="1200" baseline="30000"/>
            </a:lvl1pPr>
          </a:lstStyle>
          <a:p>
            <a:fld id="{CF8714A8-0855-416F-A0A2-0EDCDC38486D}" type="slidenum">
              <a:rPr lang="fr-BE"/>
              <a:pPr/>
              <a:t>‹N°›</a:t>
            </a:fld>
            <a:endParaRPr lang="fr-BE"/>
          </a:p>
        </p:txBody>
      </p:sp>
    </p:spTree>
    <p:extLst>
      <p:ext uri="{BB962C8B-B14F-4D97-AF65-F5344CB8AC3E}">
        <p14:creationId xmlns:p14="http://schemas.microsoft.com/office/powerpoint/2010/main" val="172186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2945861" cy="498873"/>
          </a:xfrm>
          <a:prstGeom prst="rect">
            <a:avLst/>
          </a:prstGeom>
          <a:noFill/>
          <a:ln w="9525">
            <a:noFill/>
            <a:miter lim="800000"/>
            <a:headEnd/>
            <a:tailEnd/>
          </a:ln>
        </p:spPr>
        <p:txBody>
          <a:bodyPr vert="horz" wrap="square" lIns="90907" tIns="45453" rIns="90907" bIns="45453" numCol="1" anchor="t" anchorCtr="0" compatLnSpc="1">
            <a:prstTxWarp prst="textNoShape">
              <a:avLst/>
            </a:prstTxWarp>
          </a:bodyPr>
          <a:lstStyle>
            <a:lvl1pPr defTabSz="909539" eaLnBrk="0" hangingPunct="0">
              <a:defRPr sz="1200"/>
            </a:lvl1pPr>
          </a:lstStyle>
          <a:p>
            <a:endParaRPr lang="fr-BE"/>
          </a:p>
        </p:txBody>
      </p:sp>
      <p:sp>
        <p:nvSpPr>
          <p:cNvPr id="49155" name="Rectangle 3"/>
          <p:cNvSpPr>
            <a:spLocks noGrp="1" noChangeArrowheads="1"/>
          </p:cNvSpPr>
          <p:nvPr>
            <p:ph type="dt" idx="1"/>
          </p:nvPr>
        </p:nvSpPr>
        <p:spPr bwMode="auto">
          <a:xfrm>
            <a:off x="3850294" y="0"/>
            <a:ext cx="2945861" cy="498873"/>
          </a:xfrm>
          <a:prstGeom prst="rect">
            <a:avLst/>
          </a:prstGeom>
          <a:noFill/>
          <a:ln w="9525">
            <a:noFill/>
            <a:miter lim="800000"/>
            <a:headEnd/>
            <a:tailEnd/>
          </a:ln>
        </p:spPr>
        <p:txBody>
          <a:bodyPr vert="horz" wrap="square" lIns="90907" tIns="45453" rIns="90907" bIns="45453" numCol="1" anchor="t" anchorCtr="0" compatLnSpc="1">
            <a:prstTxWarp prst="textNoShape">
              <a:avLst/>
            </a:prstTxWarp>
          </a:bodyPr>
          <a:lstStyle>
            <a:lvl1pPr algn="r" defTabSz="909539" eaLnBrk="0" hangingPunct="0">
              <a:defRPr sz="1200"/>
            </a:lvl1pPr>
          </a:lstStyle>
          <a:p>
            <a:endParaRPr lang="fr-BE"/>
          </a:p>
        </p:txBody>
      </p:sp>
      <p:sp>
        <p:nvSpPr>
          <p:cNvPr id="13316" name="Rectangle 4"/>
          <p:cNvSpPr>
            <a:spLocks noGrp="1" noRot="1" noChangeAspect="1" noChangeArrowheads="1" noTextEdit="1"/>
          </p:cNvSpPr>
          <p:nvPr>
            <p:ph type="sldImg" idx="2"/>
          </p:nvPr>
        </p:nvSpPr>
        <p:spPr bwMode="auto">
          <a:xfrm>
            <a:off x="2003425" y="742950"/>
            <a:ext cx="2790825" cy="3724275"/>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79464" y="4716194"/>
            <a:ext cx="5438748" cy="4466755"/>
          </a:xfrm>
          <a:prstGeom prst="rect">
            <a:avLst/>
          </a:prstGeom>
          <a:noFill/>
          <a:ln w="9525">
            <a:noFill/>
            <a:miter lim="800000"/>
            <a:headEnd/>
            <a:tailEnd/>
          </a:ln>
        </p:spPr>
        <p:txBody>
          <a:bodyPr vert="horz" wrap="square" lIns="90907" tIns="45453" rIns="90907" bIns="45453"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9158" name="Rectangle 6"/>
          <p:cNvSpPr>
            <a:spLocks noGrp="1" noChangeArrowheads="1"/>
          </p:cNvSpPr>
          <p:nvPr>
            <p:ph type="ftr" sz="quarter" idx="4"/>
          </p:nvPr>
        </p:nvSpPr>
        <p:spPr bwMode="auto">
          <a:xfrm>
            <a:off x="1" y="9427766"/>
            <a:ext cx="2945861" cy="497333"/>
          </a:xfrm>
          <a:prstGeom prst="rect">
            <a:avLst/>
          </a:prstGeom>
          <a:noFill/>
          <a:ln w="9525">
            <a:noFill/>
            <a:miter lim="800000"/>
            <a:headEnd/>
            <a:tailEnd/>
          </a:ln>
        </p:spPr>
        <p:txBody>
          <a:bodyPr vert="horz" wrap="square" lIns="90907" tIns="45453" rIns="90907" bIns="45453" numCol="1" anchor="b" anchorCtr="0" compatLnSpc="1">
            <a:prstTxWarp prst="textNoShape">
              <a:avLst/>
            </a:prstTxWarp>
          </a:bodyPr>
          <a:lstStyle>
            <a:lvl1pPr defTabSz="909539" eaLnBrk="0" hangingPunct="0">
              <a:defRPr sz="1200"/>
            </a:lvl1pPr>
          </a:lstStyle>
          <a:p>
            <a:endParaRPr lang="fr-BE"/>
          </a:p>
        </p:txBody>
      </p:sp>
      <p:sp>
        <p:nvSpPr>
          <p:cNvPr id="49159" name="Rectangle 7"/>
          <p:cNvSpPr>
            <a:spLocks noGrp="1" noChangeArrowheads="1"/>
          </p:cNvSpPr>
          <p:nvPr>
            <p:ph type="sldNum" sz="quarter" idx="5"/>
          </p:nvPr>
        </p:nvSpPr>
        <p:spPr bwMode="auto">
          <a:xfrm>
            <a:off x="3850294" y="9427766"/>
            <a:ext cx="2945861" cy="497333"/>
          </a:xfrm>
          <a:prstGeom prst="rect">
            <a:avLst/>
          </a:prstGeom>
          <a:noFill/>
          <a:ln w="9525">
            <a:noFill/>
            <a:miter lim="800000"/>
            <a:headEnd/>
            <a:tailEnd/>
          </a:ln>
        </p:spPr>
        <p:txBody>
          <a:bodyPr vert="horz" wrap="square" lIns="90907" tIns="45453" rIns="90907" bIns="45453" numCol="1" anchor="b" anchorCtr="0" compatLnSpc="1">
            <a:prstTxWarp prst="textNoShape">
              <a:avLst/>
            </a:prstTxWarp>
          </a:bodyPr>
          <a:lstStyle>
            <a:lvl1pPr algn="r" defTabSz="909539" eaLnBrk="0" hangingPunct="0">
              <a:defRPr sz="1200"/>
            </a:lvl1pPr>
          </a:lstStyle>
          <a:p>
            <a:fld id="{2B27AF87-B4AA-4BFC-A072-D654A7E8B3C0}" type="slidenum">
              <a:rPr lang="fr-FR"/>
              <a:pPr/>
              <a:t>‹N°›</a:t>
            </a:fld>
            <a:endParaRPr lang="fr-FR"/>
          </a:p>
        </p:txBody>
      </p:sp>
    </p:spTree>
    <p:extLst>
      <p:ext uri="{BB962C8B-B14F-4D97-AF65-F5344CB8AC3E}">
        <p14:creationId xmlns:p14="http://schemas.microsoft.com/office/powerpoint/2010/main" val="237043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C1B40CFE-A1D7-484F-8D18-9EA0D0381575}" type="slidenum">
              <a:rPr lang="fr-FR"/>
              <a:pPr/>
              <a:t>1</a:t>
            </a:fld>
            <a:endParaRPr lang="fr-F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eaLnBrk="1" hangingPunct="1"/>
            <a:endParaRPr lang="fr-BE" dirty="0" smtClean="0"/>
          </a:p>
        </p:txBody>
      </p:sp>
    </p:spTree>
    <p:extLst>
      <p:ext uri="{BB962C8B-B14F-4D97-AF65-F5344CB8AC3E}">
        <p14:creationId xmlns:p14="http://schemas.microsoft.com/office/powerpoint/2010/main" val="923016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571750" y="14202843"/>
            <a:ext cx="29146500" cy="9800167"/>
          </a:xfrm>
        </p:spPr>
        <p:txBody>
          <a:bodyPr/>
          <a:lstStyle/>
          <a:p>
            <a:r>
              <a:rPr lang="fr-FR" smtClean="0"/>
              <a:t>Modifiez le style du titre</a:t>
            </a:r>
            <a:endParaRPr lang="fr-BE"/>
          </a:p>
        </p:txBody>
      </p:sp>
      <p:sp>
        <p:nvSpPr>
          <p:cNvPr id="3" name="Sous-titre 2"/>
          <p:cNvSpPr>
            <a:spLocks noGrp="1"/>
          </p:cNvSpPr>
          <p:nvPr>
            <p:ph type="subTitle" idx="1"/>
          </p:nvPr>
        </p:nvSpPr>
        <p:spPr>
          <a:xfrm>
            <a:off x="5143500" y="25908000"/>
            <a:ext cx="24003000" cy="11684000"/>
          </a:xfrm>
        </p:spPr>
        <p:txBody>
          <a:bodyPr/>
          <a:lstStyle>
            <a:lvl1pPr marL="0" indent="0" algn="ctr">
              <a:buNone/>
              <a:defRPr>
                <a:solidFill>
                  <a:schemeClr val="tx1">
                    <a:tint val="75000"/>
                  </a:schemeClr>
                </a:solidFill>
              </a:defRPr>
            </a:lvl1pPr>
            <a:lvl2pPr marL="2286000" indent="0" algn="ctr">
              <a:buNone/>
              <a:defRPr>
                <a:solidFill>
                  <a:schemeClr val="tx1">
                    <a:tint val="75000"/>
                  </a:schemeClr>
                </a:solidFill>
              </a:defRPr>
            </a:lvl2pPr>
            <a:lvl3pPr marL="4572000" indent="0" algn="ctr">
              <a:buNone/>
              <a:defRPr>
                <a:solidFill>
                  <a:schemeClr val="tx1">
                    <a:tint val="75000"/>
                  </a:schemeClr>
                </a:solidFill>
              </a:defRPr>
            </a:lvl3pPr>
            <a:lvl4pPr marL="6858000" indent="0" algn="ctr">
              <a:buNone/>
              <a:defRPr>
                <a:solidFill>
                  <a:schemeClr val="tx1">
                    <a:tint val="75000"/>
                  </a:schemeClr>
                </a:solidFill>
              </a:defRPr>
            </a:lvl4pPr>
            <a:lvl5pPr marL="9144000" indent="0" algn="ctr">
              <a:buNone/>
              <a:defRPr>
                <a:solidFill>
                  <a:schemeClr val="tx1">
                    <a:tint val="75000"/>
                  </a:schemeClr>
                </a:solidFill>
              </a:defRPr>
            </a:lvl5pPr>
            <a:lvl6pPr marL="11430000" indent="0" algn="ctr">
              <a:buNone/>
              <a:defRPr>
                <a:solidFill>
                  <a:schemeClr val="tx1">
                    <a:tint val="75000"/>
                  </a:schemeClr>
                </a:solidFill>
              </a:defRPr>
            </a:lvl6pPr>
            <a:lvl7pPr marL="13716000" indent="0" algn="ctr">
              <a:buNone/>
              <a:defRPr>
                <a:solidFill>
                  <a:schemeClr val="tx1">
                    <a:tint val="75000"/>
                  </a:schemeClr>
                </a:solidFill>
              </a:defRPr>
            </a:lvl7pPr>
            <a:lvl8pPr marL="16002000" indent="0" algn="ctr">
              <a:buNone/>
              <a:defRPr>
                <a:solidFill>
                  <a:schemeClr val="tx1">
                    <a:tint val="75000"/>
                  </a:schemeClr>
                </a:solidFill>
              </a:defRPr>
            </a:lvl8pPr>
            <a:lvl9pPr marL="182880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F4560B1-62F2-4E89-B4CA-79D836D9B236}" type="slidenum">
              <a:rPr lang="fr-FR" smtClean="0"/>
              <a:pPr>
                <a:defRPr/>
              </a:pPr>
              <a:t>‹N°›</a:t>
            </a:fld>
            <a:endParaRPr lang="fr-FR"/>
          </a:p>
        </p:txBody>
      </p:sp>
    </p:spTree>
    <p:extLst>
      <p:ext uri="{BB962C8B-B14F-4D97-AF65-F5344CB8AC3E}">
        <p14:creationId xmlns:p14="http://schemas.microsoft.com/office/powerpoint/2010/main" val="289778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1477A50-B669-4CD9-966A-24147055D031}" type="slidenum">
              <a:rPr lang="fr-FR" smtClean="0"/>
              <a:pPr>
                <a:defRPr/>
              </a:pPr>
              <a:t>‹N°›</a:t>
            </a:fld>
            <a:endParaRPr lang="fr-FR"/>
          </a:p>
        </p:txBody>
      </p:sp>
    </p:spTree>
    <p:extLst>
      <p:ext uri="{BB962C8B-B14F-4D97-AF65-F5344CB8AC3E}">
        <p14:creationId xmlns:p14="http://schemas.microsoft.com/office/powerpoint/2010/main" val="45403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225937" y="12202597"/>
            <a:ext cx="28932188" cy="260074833"/>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429375" y="12202597"/>
            <a:ext cx="86225063" cy="2600748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ED5CA0D1-69C6-444C-8A27-FC0A2B1AAB17}" type="slidenum">
              <a:rPr lang="fr-FR" smtClean="0"/>
              <a:pPr>
                <a:defRPr/>
              </a:pPr>
              <a:t>‹N°›</a:t>
            </a:fld>
            <a:endParaRPr lang="fr-FR"/>
          </a:p>
        </p:txBody>
      </p:sp>
    </p:spTree>
    <p:extLst>
      <p:ext uri="{BB962C8B-B14F-4D97-AF65-F5344CB8AC3E}">
        <p14:creationId xmlns:p14="http://schemas.microsoft.com/office/powerpoint/2010/main" val="283236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91395439-0DC3-4FE3-8A45-AD339A19F91E}" type="slidenum">
              <a:rPr lang="fr-FR" smtClean="0"/>
              <a:pPr>
                <a:defRPr/>
              </a:pPr>
              <a:t>‹N°›</a:t>
            </a:fld>
            <a:endParaRPr lang="fr-FR"/>
          </a:p>
        </p:txBody>
      </p:sp>
    </p:spTree>
    <p:extLst>
      <p:ext uri="{BB962C8B-B14F-4D97-AF65-F5344CB8AC3E}">
        <p14:creationId xmlns:p14="http://schemas.microsoft.com/office/powerpoint/2010/main" val="319900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708674" y="29379343"/>
            <a:ext cx="29146500" cy="9080500"/>
          </a:xfrm>
        </p:spPr>
        <p:txBody>
          <a:bodyPr anchor="t"/>
          <a:lstStyle>
            <a:lvl1pPr algn="l">
              <a:defRPr sz="20000" b="1" cap="all"/>
            </a:lvl1pPr>
          </a:lstStyle>
          <a:p>
            <a:r>
              <a:rPr lang="fr-FR" smtClean="0"/>
              <a:t>Modifiez le style du titre</a:t>
            </a:r>
            <a:endParaRPr lang="fr-BE"/>
          </a:p>
        </p:txBody>
      </p:sp>
      <p:sp>
        <p:nvSpPr>
          <p:cNvPr id="3" name="Espace réservé du texte 2"/>
          <p:cNvSpPr>
            <a:spLocks noGrp="1"/>
          </p:cNvSpPr>
          <p:nvPr>
            <p:ph type="body" idx="1"/>
          </p:nvPr>
        </p:nvSpPr>
        <p:spPr>
          <a:xfrm>
            <a:off x="2708674" y="19378097"/>
            <a:ext cx="29146500" cy="10001247"/>
          </a:xfrm>
        </p:spPr>
        <p:txBody>
          <a:bodyPr anchor="b"/>
          <a:lstStyle>
            <a:lvl1pPr marL="0" indent="0">
              <a:buNone/>
              <a:defRPr sz="10000">
                <a:solidFill>
                  <a:schemeClr val="tx1">
                    <a:tint val="75000"/>
                  </a:schemeClr>
                </a:solidFill>
              </a:defRPr>
            </a:lvl1pPr>
            <a:lvl2pPr marL="2286000" indent="0">
              <a:buNone/>
              <a:defRPr sz="9000">
                <a:solidFill>
                  <a:schemeClr val="tx1">
                    <a:tint val="75000"/>
                  </a:schemeClr>
                </a:solidFill>
              </a:defRPr>
            </a:lvl2pPr>
            <a:lvl3pPr marL="4572000" indent="0">
              <a:buNone/>
              <a:defRPr sz="8000">
                <a:solidFill>
                  <a:schemeClr val="tx1">
                    <a:tint val="75000"/>
                  </a:schemeClr>
                </a:solidFill>
              </a:defRPr>
            </a:lvl3pPr>
            <a:lvl4pPr marL="6858000" indent="0">
              <a:buNone/>
              <a:defRPr sz="7000">
                <a:solidFill>
                  <a:schemeClr val="tx1">
                    <a:tint val="75000"/>
                  </a:schemeClr>
                </a:solidFill>
              </a:defRPr>
            </a:lvl4pPr>
            <a:lvl5pPr marL="9144000" indent="0">
              <a:buNone/>
              <a:defRPr sz="7000">
                <a:solidFill>
                  <a:schemeClr val="tx1">
                    <a:tint val="75000"/>
                  </a:schemeClr>
                </a:solidFill>
              </a:defRPr>
            </a:lvl5pPr>
            <a:lvl6pPr marL="11430000" indent="0">
              <a:buNone/>
              <a:defRPr sz="7000">
                <a:solidFill>
                  <a:schemeClr val="tx1">
                    <a:tint val="75000"/>
                  </a:schemeClr>
                </a:solidFill>
              </a:defRPr>
            </a:lvl6pPr>
            <a:lvl7pPr marL="13716000" indent="0">
              <a:buNone/>
              <a:defRPr sz="7000">
                <a:solidFill>
                  <a:schemeClr val="tx1">
                    <a:tint val="75000"/>
                  </a:schemeClr>
                </a:solidFill>
              </a:defRPr>
            </a:lvl7pPr>
            <a:lvl8pPr marL="16002000" indent="0">
              <a:buNone/>
              <a:defRPr sz="7000">
                <a:solidFill>
                  <a:schemeClr val="tx1">
                    <a:tint val="75000"/>
                  </a:schemeClr>
                </a:solidFill>
              </a:defRPr>
            </a:lvl8pPr>
            <a:lvl9pPr marL="18288000" indent="0">
              <a:buNone/>
              <a:defRPr sz="70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CAF48441-0180-4624-BFED-DFA86CAFBB97}" type="slidenum">
              <a:rPr lang="fr-FR" smtClean="0"/>
              <a:pPr>
                <a:defRPr/>
              </a:pPr>
              <a:t>‹N°›</a:t>
            </a:fld>
            <a:endParaRPr lang="fr-FR"/>
          </a:p>
        </p:txBody>
      </p:sp>
    </p:spTree>
    <p:extLst>
      <p:ext uri="{BB962C8B-B14F-4D97-AF65-F5344CB8AC3E}">
        <p14:creationId xmlns:p14="http://schemas.microsoft.com/office/powerpoint/2010/main" val="191699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429375" y="71120003"/>
            <a:ext cx="57578625" cy="201157420"/>
          </a:xfrm>
        </p:spPr>
        <p:txBody>
          <a:bodyPr/>
          <a:lstStyle>
            <a:lvl1pPr>
              <a:defRPr sz="14000"/>
            </a:lvl1pPr>
            <a:lvl2pPr>
              <a:defRPr sz="12000"/>
            </a:lvl2pPr>
            <a:lvl3pPr>
              <a:defRPr sz="10000"/>
            </a:lvl3pPr>
            <a:lvl4pPr>
              <a:defRPr sz="9000"/>
            </a:lvl4pPr>
            <a:lvl5pPr>
              <a:defRPr sz="9000"/>
            </a:lvl5pPr>
            <a:lvl6pPr>
              <a:defRPr sz="9000"/>
            </a:lvl6pPr>
            <a:lvl7pPr>
              <a:defRPr sz="9000"/>
            </a:lvl7pPr>
            <a:lvl8pPr>
              <a:defRPr sz="9000"/>
            </a:lvl8pPr>
            <a:lvl9pPr>
              <a:defRPr sz="9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4579500" y="71120003"/>
            <a:ext cx="57578625" cy="201157420"/>
          </a:xfrm>
        </p:spPr>
        <p:txBody>
          <a:bodyPr/>
          <a:lstStyle>
            <a:lvl1pPr>
              <a:defRPr sz="14000"/>
            </a:lvl1pPr>
            <a:lvl2pPr>
              <a:defRPr sz="12000"/>
            </a:lvl2pPr>
            <a:lvl3pPr>
              <a:defRPr sz="10000"/>
            </a:lvl3pPr>
            <a:lvl4pPr>
              <a:defRPr sz="9000"/>
            </a:lvl4pPr>
            <a:lvl5pPr>
              <a:defRPr sz="9000"/>
            </a:lvl5pPr>
            <a:lvl6pPr>
              <a:defRPr sz="9000"/>
            </a:lvl6pPr>
            <a:lvl7pPr>
              <a:defRPr sz="9000"/>
            </a:lvl7pPr>
            <a:lvl8pPr>
              <a:defRPr sz="9000"/>
            </a:lvl8pPr>
            <a:lvl9pPr>
              <a:defRPr sz="9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3CB04010-E706-4838-9E83-EB7DAA104B5E}" type="slidenum">
              <a:rPr lang="fr-FR" smtClean="0"/>
              <a:pPr>
                <a:defRPr/>
              </a:pPr>
              <a:t>‹N°›</a:t>
            </a:fld>
            <a:endParaRPr lang="fr-FR"/>
          </a:p>
        </p:txBody>
      </p:sp>
    </p:spTree>
    <p:extLst>
      <p:ext uri="{BB962C8B-B14F-4D97-AF65-F5344CB8AC3E}">
        <p14:creationId xmlns:p14="http://schemas.microsoft.com/office/powerpoint/2010/main" val="184227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714500" y="1830920"/>
            <a:ext cx="30861000" cy="7620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1714500" y="10234087"/>
            <a:ext cx="15150705" cy="4265080"/>
          </a:xfrm>
        </p:spPr>
        <p:txBody>
          <a:bodyPr anchor="b"/>
          <a:lstStyle>
            <a:lvl1pPr marL="0" indent="0">
              <a:buNone/>
              <a:defRPr sz="12000" b="1"/>
            </a:lvl1pPr>
            <a:lvl2pPr marL="2286000" indent="0">
              <a:buNone/>
              <a:defRPr sz="10000" b="1"/>
            </a:lvl2pPr>
            <a:lvl3pPr marL="4572000" indent="0">
              <a:buNone/>
              <a:defRPr sz="9000" b="1"/>
            </a:lvl3pPr>
            <a:lvl4pPr marL="6858000" indent="0">
              <a:buNone/>
              <a:defRPr sz="8000" b="1"/>
            </a:lvl4pPr>
            <a:lvl5pPr marL="9144000" indent="0">
              <a:buNone/>
              <a:defRPr sz="8000" b="1"/>
            </a:lvl5pPr>
            <a:lvl6pPr marL="11430000" indent="0">
              <a:buNone/>
              <a:defRPr sz="8000" b="1"/>
            </a:lvl6pPr>
            <a:lvl7pPr marL="13716000" indent="0">
              <a:buNone/>
              <a:defRPr sz="8000" b="1"/>
            </a:lvl7pPr>
            <a:lvl8pPr marL="16002000" indent="0">
              <a:buNone/>
              <a:defRPr sz="8000" b="1"/>
            </a:lvl8pPr>
            <a:lvl9pPr marL="18288000" indent="0">
              <a:buNone/>
              <a:defRPr sz="8000" b="1"/>
            </a:lvl9pPr>
          </a:lstStyle>
          <a:p>
            <a:pPr lvl="0"/>
            <a:r>
              <a:rPr lang="fr-FR" smtClean="0"/>
              <a:t>Modifiez les styles du texte du masque</a:t>
            </a:r>
          </a:p>
        </p:txBody>
      </p:sp>
      <p:sp>
        <p:nvSpPr>
          <p:cNvPr id="4" name="Espace réservé du contenu 3"/>
          <p:cNvSpPr>
            <a:spLocks noGrp="1"/>
          </p:cNvSpPr>
          <p:nvPr>
            <p:ph sz="half" idx="2"/>
          </p:nvPr>
        </p:nvSpPr>
        <p:spPr>
          <a:xfrm>
            <a:off x="1714500" y="14499167"/>
            <a:ext cx="15150705" cy="26341920"/>
          </a:xfrm>
        </p:spPr>
        <p:txBody>
          <a:bodyPr/>
          <a:lstStyle>
            <a:lvl1pPr>
              <a:defRPr sz="12000"/>
            </a:lvl1pPr>
            <a:lvl2pPr>
              <a:defRPr sz="10000"/>
            </a:lvl2pPr>
            <a:lvl3pPr>
              <a:defRPr sz="9000"/>
            </a:lvl3pPr>
            <a:lvl4pPr>
              <a:defRPr sz="8000"/>
            </a:lvl4pPr>
            <a:lvl5pPr>
              <a:defRPr sz="8000"/>
            </a:lvl5pPr>
            <a:lvl6pPr>
              <a:defRPr sz="8000"/>
            </a:lvl6pPr>
            <a:lvl7pPr>
              <a:defRPr sz="8000"/>
            </a:lvl7pPr>
            <a:lvl8pPr>
              <a:defRPr sz="8000"/>
            </a:lvl8pPr>
            <a:lvl9pPr>
              <a:defRPr sz="8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7418850" y="10234087"/>
            <a:ext cx="15156656" cy="4265080"/>
          </a:xfrm>
        </p:spPr>
        <p:txBody>
          <a:bodyPr anchor="b"/>
          <a:lstStyle>
            <a:lvl1pPr marL="0" indent="0">
              <a:buNone/>
              <a:defRPr sz="12000" b="1"/>
            </a:lvl1pPr>
            <a:lvl2pPr marL="2286000" indent="0">
              <a:buNone/>
              <a:defRPr sz="10000" b="1"/>
            </a:lvl2pPr>
            <a:lvl3pPr marL="4572000" indent="0">
              <a:buNone/>
              <a:defRPr sz="9000" b="1"/>
            </a:lvl3pPr>
            <a:lvl4pPr marL="6858000" indent="0">
              <a:buNone/>
              <a:defRPr sz="8000" b="1"/>
            </a:lvl4pPr>
            <a:lvl5pPr marL="9144000" indent="0">
              <a:buNone/>
              <a:defRPr sz="8000" b="1"/>
            </a:lvl5pPr>
            <a:lvl6pPr marL="11430000" indent="0">
              <a:buNone/>
              <a:defRPr sz="8000" b="1"/>
            </a:lvl6pPr>
            <a:lvl7pPr marL="13716000" indent="0">
              <a:buNone/>
              <a:defRPr sz="8000" b="1"/>
            </a:lvl7pPr>
            <a:lvl8pPr marL="16002000" indent="0">
              <a:buNone/>
              <a:defRPr sz="8000" b="1"/>
            </a:lvl8pPr>
            <a:lvl9pPr marL="18288000" indent="0">
              <a:buNone/>
              <a:defRPr sz="8000" b="1"/>
            </a:lvl9pPr>
          </a:lstStyle>
          <a:p>
            <a:pPr lvl="0"/>
            <a:r>
              <a:rPr lang="fr-FR" smtClean="0"/>
              <a:t>Modifiez les styles du texte du masque</a:t>
            </a:r>
          </a:p>
        </p:txBody>
      </p:sp>
      <p:sp>
        <p:nvSpPr>
          <p:cNvPr id="6" name="Espace réservé du contenu 5"/>
          <p:cNvSpPr>
            <a:spLocks noGrp="1"/>
          </p:cNvSpPr>
          <p:nvPr>
            <p:ph sz="quarter" idx="4"/>
          </p:nvPr>
        </p:nvSpPr>
        <p:spPr>
          <a:xfrm>
            <a:off x="17418850" y="14499167"/>
            <a:ext cx="15156656" cy="26341920"/>
          </a:xfrm>
        </p:spPr>
        <p:txBody>
          <a:bodyPr/>
          <a:lstStyle>
            <a:lvl1pPr>
              <a:defRPr sz="12000"/>
            </a:lvl1pPr>
            <a:lvl2pPr>
              <a:defRPr sz="10000"/>
            </a:lvl2pPr>
            <a:lvl3pPr>
              <a:defRPr sz="9000"/>
            </a:lvl3pPr>
            <a:lvl4pPr>
              <a:defRPr sz="8000"/>
            </a:lvl4pPr>
            <a:lvl5pPr>
              <a:defRPr sz="8000"/>
            </a:lvl5pPr>
            <a:lvl6pPr>
              <a:defRPr sz="8000"/>
            </a:lvl6pPr>
            <a:lvl7pPr>
              <a:defRPr sz="8000"/>
            </a:lvl7pPr>
            <a:lvl8pPr>
              <a:defRPr sz="8000"/>
            </a:lvl8pPr>
            <a:lvl9pPr>
              <a:defRPr sz="8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6F99E09A-1EA9-4137-A937-F61ADB509D2F}" type="slidenum">
              <a:rPr lang="fr-FR" smtClean="0"/>
              <a:pPr>
                <a:defRPr/>
              </a:pPr>
              <a:t>‹N°›</a:t>
            </a:fld>
            <a:endParaRPr lang="fr-FR"/>
          </a:p>
        </p:txBody>
      </p:sp>
    </p:spTree>
    <p:extLst>
      <p:ext uri="{BB962C8B-B14F-4D97-AF65-F5344CB8AC3E}">
        <p14:creationId xmlns:p14="http://schemas.microsoft.com/office/powerpoint/2010/main" val="192434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E2484372-CC6D-48F1-B334-845E381AF80B}" type="slidenum">
              <a:rPr lang="fr-FR" smtClean="0"/>
              <a:pPr>
                <a:defRPr/>
              </a:pPr>
              <a:t>‹N°›</a:t>
            </a:fld>
            <a:endParaRPr lang="fr-FR"/>
          </a:p>
        </p:txBody>
      </p:sp>
    </p:spTree>
    <p:extLst>
      <p:ext uri="{BB962C8B-B14F-4D97-AF65-F5344CB8AC3E}">
        <p14:creationId xmlns:p14="http://schemas.microsoft.com/office/powerpoint/2010/main" val="94115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ACB18F87-704E-4B6F-9BB8-18429F3C8723}" type="slidenum">
              <a:rPr lang="fr-FR" smtClean="0"/>
              <a:pPr>
                <a:defRPr/>
              </a:pPr>
              <a:t>‹N°›</a:t>
            </a:fld>
            <a:endParaRPr lang="fr-FR"/>
          </a:p>
        </p:txBody>
      </p:sp>
    </p:spTree>
    <p:extLst>
      <p:ext uri="{BB962C8B-B14F-4D97-AF65-F5344CB8AC3E}">
        <p14:creationId xmlns:p14="http://schemas.microsoft.com/office/powerpoint/2010/main" val="330394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14506" y="1820333"/>
            <a:ext cx="11281174" cy="7747000"/>
          </a:xfrm>
        </p:spPr>
        <p:txBody>
          <a:bodyPr anchor="b"/>
          <a:lstStyle>
            <a:lvl1pPr algn="l">
              <a:defRPr sz="10000" b="1"/>
            </a:lvl1pPr>
          </a:lstStyle>
          <a:p>
            <a:r>
              <a:rPr lang="fr-FR" smtClean="0"/>
              <a:t>Modifiez le style du titre</a:t>
            </a:r>
            <a:endParaRPr lang="fr-BE"/>
          </a:p>
        </p:txBody>
      </p:sp>
      <p:sp>
        <p:nvSpPr>
          <p:cNvPr id="3" name="Espace réservé du contenu 2"/>
          <p:cNvSpPr>
            <a:spLocks noGrp="1"/>
          </p:cNvSpPr>
          <p:nvPr>
            <p:ph idx="1"/>
          </p:nvPr>
        </p:nvSpPr>
        <p:spPr>
          <a:xfrm>
            <a:off x="13406437" y="1820344"/>
            <a:ext cx="19169063" cy="39020753"/>
          </a:xfrm>
        </p:spPr>
        <p:txBody>
          <a:bodyPr/>
          <a:lstStyle>
            <a:lvl1pPr>
              <a:defRPr sz="16000"/>
            </a:lvl1pPr>
            <a:lvl2pPr>
              <a:defRPr sz="14000"/>
            </a:lvl2pPr>
            <a:lvl3pPr>
              <a:defRPr sz="12000"/>
            </a:lvl3pPr>
            <a:lvl4pPr>
              <a:defRPr sz="10000"/>
            </a:lvl4pPr>
            <a:lvl5pPr>
              <a:defRPr sz="10000"/>
            </a:lvl5pPr>
            <a:lvl6pPr>
              <a:defRPr sz="10000"/>
            </a:lvl6pPr>
            <a:lvl7pPr>
              <a:defRPr sz="10000"/>
            </a:lvl7pPr>
            <a:lvl8pPr>
              <a:defRPr sz="10000"/>
            </a:lvl8pPr>
            <a:lvl9pPr>
              <a:defRPr sz="10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714506" y="9567344"/>
            <a:ext cx="11281174" cy="31273753"/>
          </a:xfrm>
        </p:spPr>
        <p:txBody>
          <a:bodyPr/>
          <a:lstStyle>
            <a:lvl1pPr marL="0" indent="0">
              <a:buNone/>
              <a:defRPr sz="7000"/>
            </a:lvl1pPr>
            <a:lvl2pPr marL="2286000" indent="0">
              <a:buNone/>
              <a:defRPr sz="6000"/>
            </a:lvl2pPr>
            <a:lvl3pPr marL="4572000" indent="0">
              <a:buNone/>
              <a:defRPr sz="5000"/>
            </a:lvl3pPr>
            <a:lvl4pPr marL="6858000" indent="0">
              <a:buNone/>
              <a:defRPr sz="4500"/>
            </a:lvl4pPr>
            <a:lvl5pPr marL="9144000" indent="0">
              <a:buNone/>
              <a:defRPr sz="4500"/>
            </a:lvl5pPr>
            <a:lvl6pPr marL="11430000" indent="0">
              <a:buNone/>
              <a:defRPr sz="4500"/>
            </a:lvl6pPr>
            <a:lvl7pPr marL="13716000" indent="0">
              <a:buNone/>
              <a:defRPr sz="4500"/>
            </a:lvl7pPr>
            <a:lvl8pPr marL="16002000" indent="0">
              <a:buNone/>
              <a:defRPr sz="4500"/>
            </a:lvl8pPr>
            <a:lvl9pPr marL="18288000" indent="0">
              <a:buNone/>
              <a:defRPr sz="45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4E9C9894-1B0A-4707-8906-70A2FEC87057}" type="slidenum">
              <a:rPr lang="fr-FR" smtClean="0"/>
              <a:pPr>
                <a:defRPr/>
              </a:pPr>
              <a:t>‹N°›</a:t>
            </a:fld>
            <a:endParaRPr lang="fr-FR"/>
          </a:p>
        </p:txBody>
      </p:sp>
    </p:spTree>
    <p:extLst>
      <p:ext uri="{BB962C8B-B14F-4D97-AF65-F5344CB8AC3E}">
        <p14:creationId xmlns:p14="http://schemas.microsoft.com/office/powerpoint/2010/main" val="5754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721080" y="32004000"/>
            <a:ext cx="20574000" cy="3778253"/>
          </a:xfrm>
        </p:spPr>
        <p:txBody>
          <a:bodyPr anchor="b"/>
          <a:lstStyle>
            <a:lvl1pPr algn="l">
              <a:defRPr sz="10000" b="1"/>
            </a:lvl1pPr>
          </a:lstStyle>
          <a:p>
            <a:r>
              <a:rPr lang="fr-FR" smtClean="0"/>
              <a:t>Modifiez le style du titre</a:t>
            </a:r>
            <a:endParaRPr lang="fr-BE"/>
          </a:p>
        </p:txBody>
      </p:sp>
      <p:sp>
        <p:nvSpPr>
          <p:cNvPr id="3" name="Espace réservé pour une image  2"/>
          <p:cNvSpPr>
            <a:spLocks noGrp="1"/>
          </p:cNvSpPr>
          <p:nvPr>
            <p:ph type="pic" idx="1"/>
          </p:nvPr>
        </p:nvSpPr>
        <p:spPr>
          <a:xfrm>
            <a:off x="6721080" y="4085167"/>
            <a:ext cx="20574000" cy="27432000"/>
          </a:xfrm>
        </p:spPr>
        <p:txBody>
          <a:bodyPr/>
          <a:lstStyle>
            <a:lvl1pPr marL="0" indent="0">
              <a:buNone/>
              <a:defRPr sz="16000"/>
            </a:lvl1pPr>
            <a:lvl2pPr marL="2286000" indent="0">
              <a:buNone/>
              <a:defRPr sz="14000"/>
            </a:lvl2pPr>
            <a:lvl3pPr marL="4572000" indent="0">
              <a:buNone/>
              <a:defRPr sz="12000"/>
            </a:lvl3pPr>
            <a:lvl4pPr marL="6858000" indent="0">
              <a:buNone/>
              <a:defRPr sz="10000"/>
            </a:lvl4pPr>
            <a:lvl5pPr marL="9144000" indent="0">
              <a:buNone/>
              <a:defRPr sz="10000"/>
            </a:lvl5pPr>
            <a:lvl6pPr marL="11430000" indent="0">
              <a:buNone/>
              <a:defRPr sz="10000"/>
            </a:lvl6pPr>
            <a:lvl7pPr marL="13716000" indent="0">
              <a:buNone/>
              <a:defRPr sz="10000"/>
            </a:lvl7pPr>
            <a:lvl8pPr marL="16002000" indent="0">
              <a:buNone/>
              <a:defRPr sz="10000"/>
            </a:lvl8pPr>
            <a:lvl9pPr marL="18288000" indent="0">
              <a:buNone/>
              <a:defRPr sz="10000"/>
            </a:lvl9pPr>
          </a:lstStyle>
          <a:p>
            <a:endParaRPr lang="fr-BE"/>
          </a:p>
        </p:txBody>
      </p:sp>
      <p:sp>
        <p:nvSpPr>
          <p:cNvPr id="4" name="Espace réservé du texte 3"/>
          <p:cNvSpPr>
            <a:spLocks noGrp="1"/>
          </p:cNvSpPr>
          <p:nvPr>
            <p:ph type="body" sz="half" idx="2"/>
          </p:nvPr>
        </p:nvSpPr>
        <p:spPr>
          <a:xfrm>
            <a:off x="6721080" y="35782253"/>
            <a:ext cx="20574000" cy="5365747"/>
          </a:xfrm>
        </p:spPr>
        <p:txBody>
          <a:bodyPr/>
          <a:lstStyle>
            <a:lvl1pPr marL="0" indent="0">
              <a:buNone/>
              <a:defRPr sz="7000"/>
            </a:lvl1pPr>
            <a:lvl2pPr marL="2286000" indent="0">
              <a:buNone/>
              <a:defRPr sz="6000"/>
            </a:lvl2pPr>
            <a:lvl3pPr marL="4572000" indent="0">
              <a:buNone/>
              <a:defRPr sz="5000"/>
            </a:lvl3pPr>
            <a:lvl4pPr marL="6858000" indent="0">
              <a:buNone/>
              <a:defRPr sz="4500"/>
            </a:lvl4pPr>
            <a:lvl5pPr marL="9144000" indent="0">
              <a:buNone/>
              <a:defRPr sz="4500"/>
            </a:lvl5pPr>
            <a:lvl6pPr marL="11430000" indent="0">
              <a:buNone/>
              <a:defRPr sz="4500"/>
            </a:lvl6pPr>
            <a:lvl7pPr marL="13716000" indent="0">
              <a:buNone/>
              <a:defRPr sz="4500"/>
            </a:lvl7pPr>
            <a:lvl8pPr marL="16002000" indent="0">
              <a:buNone/>
              <a:defRPr sz="4500"/>
            </a:lvl8pPr>
            <a:lvl9pPr marL="18288000" indent="0">
              <a:buNone/>
              <a:defRPr sz="45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E111F439-EF53-4424-9DB0-EC972E822AF7}" type="slidenum">
              <a:rPr lang="fr-FR" smtClean="0"/>
              <a:pPr>
                <a:defRPr/>
              </a:pPr>
              <a:t>‹N°›</a:t>
            </a:fld>
            <a:endParaRPr lang="fr-FR"/>
          </a:p>
        </p:txBody>
      </p:sp>
    </p:spTree>
    <p:extLst>
      <p:ext uri="{BB962C8B-B14F-4D97-AF65-F5344CB8AC3E}">
        <p14:creationId xmlns:p14="http://schemas.microsoft.com/office/powerpoint/2010/main" val="15951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14500" y="1830920"/>
            <a:ext cx="30861000" cy="7620000"/>
          </a:xfrm>
          <a:prstGeom prst="rect">
            <a:avLst/>
          </a:prstGeom>
        </p:spPr>
        <p:txBody>
          <a:bodyPr vert="horz" lIns="457200" tIns="228600" rIns="457200" bIns="22860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1714500" y="10668010"/>
            <a:ext cx="30861000" cy="30173087"/>
          </a:xfrm>
          <a:prstGeom prst="rect">
            <a:avLst/>
          </a:prstGeom>
        </p:spPr>
        <p:txBody>
          <a:bodyPr vert="horz" lIns="457200" tIns="228600" rIns="457200" bIns="22860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714500" y="42375677"/>
            <a:ext cx="8001000" cy="2434167"/>
          </a:xfrm>
          <a:prstGeom prst="rect">
            <a:avLst/>
          </a:prstGeom>
        </p:spPr>
        <p:txBody>
          <a:bodyPr vert="horz" lIns="457200" tIns="228600" rIns="457200" bIns="228600" rtlCol="0" anchor="ctr"/>
          <a:lstStyle>
            <a:lvl1pPr algn="l">
              <a:defRPr sz="60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11715750" y="42375677"/>
            <a:ext cx="10858500" cy="2434167"/>
          </a:xfrm>
          <a:prstGeom prst="rect">
            <a:avLst/>
          </a:prstGeom>
        </p:spPr>
        <p:txBody>
          <a:bodyPr vert="horz" lIns="457200" tIns="228600" rIns="457200" bIns="228600" rtlCol="0" anchor="ctr"/>
          <a:lstStyle>
            <a:lvl1pPr algn="ctr">
              <a:defRPr sz="60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24574500" y="42375677"/>
            <a:ext cx="8001000" cy="2434167"/>
          </a:xfrm>
          <a:prstGeom prst="rect">
            <a:avLst/>
          </a:prstGeom>
        </p:spPr>
        <p:txBody>
          <a:bodyPr vert="horz" lIns="457200" tIns="228600" rIns="457200" bIns="228600" rtlCol="0" anchor="ctr"/>
          <a:lstStyle>
            <a:lvl1pPr algn="r">
              <a:defRPr sz="6000">
                <a:solidFill>
                  <a:schemeClr val="tx1">
                    <a:tint val="75000"/>
                  </a:schemeClr>
                </a:solidFill>
              </a:defRPr>
            </a:lvl1pPr>
          </a:lstStyle>
          <a:p>
            <a:pPr>
              <a:defRPr/>
            </a:pPr>
            <a:fld id="{EBD4F583-BBE9-478C-BE8F-D34B04F99DE7}" type="slidenum">
              <a:rPr lang="fr-FR" smtClean="0"/>
              <a:pPr>
                <a:defRPr/>
              </a:pPr>
              <a:t>‹N°›</a:t>
            </a:fld>
            <a:endParaRPr lang="fr-FR"/>
          </a:p>
        </p:txBody>
      </p:sp>
    </p:spTree>
    <p:extLst>
      <p:ext uri="{BB962C8B-B14F-4D97-AF65-F5344CB8AC3E}">
        <p14:creationId xmlns:p14="http://schemas.microsoft.com/office/powerpoint/2010/main" val="171252161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4572000" rtl="0" eaLnBrk="1" latinLnBrk="0" hangingPunct="1">
        <a:spcBef>
          <a:spcPct val="0"/>
        </a:spcBef>
        <a:buNone/>
        <a:defRPr sz="22000" kern="1200">
          <a:solidFill>
            <a:schemeClr val="tx1"/>
          </a:solidFill>
          <a:latin typeface="+mj-lt"/>
          <a:ea typeface="+mj-ea"/>
          <a:cs typeface="+mj-cs"/>
        </a:defRPr>
      </a:lvl1pPr>
    </p:titleStyle>
    <p:bodyStyle>
      <a:lvl1pPr marL="1714500" indent="-1714500" algn="l" defTabSz="4572000" rtl="0" eaLnBrk="1" latinLnBrk="0" hangingPunct="1">
        <a:spcBef>
          <a:spcPct val="20000"/>
        </a:spcBef>
        <a:buFont typeface="Arial" panose="020B0604020202020204" pitchFamily="34" charset="0"/>
        <a:buChar char="•"/>
        <a:defRPr sz="16000" kern="1200">
          <a:solidFill>
            <a:schemeClr val="tx1"/>
          </a:solidFill>
          <a:latin typeface="+mn-lt"/>
          <a:ea typeface="+mn-ea"/>
          <a:cs typeface="+mn-cs"/>
        </a:defRPr>
      </a:lvl1pPr>
      <a:lvl2pPr marL="3714750" indent="-1428750" algn="l" defTabSz="4572000" rtl="0" eaLnBrk="1" latinLnBrk="0" hangingPunct="1">
        <a:spcBef>
          <a:spcPct val="20000"/>
        </a:spcBef>
        <a:buFont typeface="Arial" panose="020B0604020202020204" pitchFamily="34" charset="0"/>
        <a:buChar char="–"/>
        <a:defRPr sz="14000" kern="1200">
          <a:solidFill>
            <a:schemeClr val="tx1"/>
          </a:solidFill>
          <a:latin typeface="+mn-lt"/>
          <a:ea typeface="+mn-ea"/>
          <a:cs typeface="+mn-cs"/>
        </a:defRPr>
      </a:lvl2pPr>
      <a:lvl3pPr marL="5715000" indent="-1143000" algn="l" defTabSz="4572000" rtl="0" eaLnBrk="1" latinLnBrk="0" hangingPunct="1">
        <a:spcBef>
          <a:spcPct val="20000"/>
        </a:spcBef>
        <a:buFont typeface="Arial" panose="020B0604020202020204" pitchFamily="34" charset="0"/>
        <a:buChar char="•"/>
        <a:defRPr sz="12000" kern="1200">
          <a:solidFill>
            <a:schemeClr val="tx1"/>
          </a:solidFill>
          <a:latin typeface="+mn-lt"/>
          <a:ea typeface="+mn-ea"/>
          <a:cs typeface="+mn-cs"/>
        </a:defRPr>
      </a:lvl3pPr>
      <a:lvl4pPr marL="8001000" indent="-1143000" algn="l" defTabSz="4572000" rtl="0" eaLnBrk="1" latinLnBrk="0" hangingPunct="1">
        <a:spcBef>
          <a:spcPct val="20000"/>
        </a:spcBef>
        <a:buFont typeface="Arial" panose="020B0604020202020204" pitchFamily="34" charset="0"/>
        <a:buChar char="–"/>
        <a:defRPr sz="10000" kern="1200">
          <a:solidFill>
            <a:schemeClr val="tx1"/>
          </a:solidFill>
          <a:latin typeface="+mn-lt"/>
          <a:ea typeface="+mn-ea"/>
          <a:cs typeface="+mn-cs"/>
        </a:defRPr>
      </a:lvl4pPr>
      <a:lvl5pPr marL="10287000" indent="-1143000" algn="l" defTabSz="4572000" rtl="0" eaLnBrk="1" latinLnBrk="0" hangingPunct="1">
        <a:spcBef>
          <a:spcPct val="20000"/>
        </a:spcBef>
        <a:buFont typeface="Arial" panose="020B0604020202020204" pitchFamily="34" charset="0"/>
        <a:buChar char="»"/>
        <a:defRPr sz="10000" kern="1200">
          <a:solidFill>
            <a:schemeClr val="tx1"/>
          </a:solidFill>
          <a:latin typeface="+mn-lt"/>
          <a:ea typeface="+mn-ea"/>
          <a:cs typeface="+mn-cs"/>
        </a:defRPr>
      </a:lvl5pPr>
      <a:lvl6pPr marL="12573000" indent="-1143000" algn="l" defTabSz="4572000" rtl="0" eaLnBrk="1" latinLnBrk="0" hangingPunct="1">
        <a:spcBef>
          <a:spcPct val="20000"/>
        </a:spcBef>
        <a:buFont typeface="Arial" panose="020B0604020202020204" pitchFamily="34" charset="0"/>
        <a:buChar char="•"/>
        <a:defRPr sz="10000" kern="1200">
          <a:solidFill>
            <a:schemeClr val="tx1"/>
          </a:solidFill>
          <a:latin typeface="+mn-lt"/>
          <a:ea typeface="+mn-ea"/>
          <a:cs typeface="+mn-cs"/>
        </a:defRPr>
      </a:lvl6pPr>
      <a:lvl7pPr marL="14859000" indent="-1143000" algn="l" defTabSz="4572000" rtl="0" eaLnBrk="1" latinLnBrk="0" hangingPunct="1">
        <a:spcBef>
          <a:spcPct val="20000"/>
        </a:spcBef>
        <a:buFont typeface="Arial" panose="020B0604020202020204" pitchFamily="34" charset="0"/>
        <a:buChar char="•"/>
        <a:defRPr sz="10000" kern="1200">
          <a:solidFill>
            <a:schemeClr val="tx1"/>
          </a:solidFill>
          <a:latin typeface="+mn-lt"/>
          <a:ea typeface="+mn-ea"/>
          <a:cs typeface="+mn-cs"/>
        </a:defRPr>
      </a:lvl7pPr>
      <a:lvl8pPr marL="17145000" indent="-1143000" algn="l" defTabSz="4572000" rtl="0" eaLnBrk="1" latinLnBrk="0" hangingPunct="1">
        <a:spcBef>
          <a:spcPct val="20000"/>
        </a:spcBef>
        <a:buFont typeface="Arial" panose="020B0604020202020204" pitchFamily="34" charset="0"/>
        <a:buChar char="•"/>
        <a:defRPr sz="10000" kern="1200">
          <a:solidFill>
            <a:schemeClr val="tx1"/>
          </a:solidFill>
          <a:latin typeface="+mn-lt"/>
          <a:ea typeface="+mn-ea"/>
          <a:cs typeface="+mn-cs"/>
        </a:defRPr>
      </a:lvl8pPr>
      <a:lvl9pPr marL="19431000" indent="-1143000" algn="l" defTabSz="4572000" rtl="0" eaLnBrk="1" latinLnBrk="0" hangingPunct="1">
        <a:spcBef>
          <a:spcPct val="20000"/>
        </a:spcBef>
        <a:buFont typeface="Arial" panose="020B0604020202020204" pitchFamily="34" charset="0"/>
        <a:buChar char="•"/>
        <a:defRPr sz="10000" kern="1200">
          <a:solidFill>
            <a:schemeClr val="tx1"/>
          </a:solidFill>
          <a:latin typeface="+mn-lt"/>
          <a:ea typeface="+mn-ea"/>
          <a:cs typeface="+mn-cs"/>
        </a:defRPr>
      </a:lvl9pPr>
    </p:bodyStyle>
    <p:otherStyle>
      <a:defPPr>
        <a:defRPr lang="fr-FR"/>
      </a:defPPr>
      <a:lvl1pPr marL="0" algn="l" defTabSz="4572000" rtl="0" eaLnBrk="1" latinLnBrk="0" hangingPunct="1">
        <a:defRPr sz="9000" kern="1200">
          <a:solidFill>
            <a:schemeClr val="tx1"/>
          </a:solidFill>
          <a:latin typeface="+mn-lt"/>
          <a:ea typeface="+mn-ea"/>
          <a:cs typeface="+mn-cs"/>
        </a:defRPr>
      </a:lvl1pPr>
      <a:lvl2pPr marL="2286000" algn="l" defTabSz="4572000" rtl="0" eaLnBrk="1" latinLnBrk="0" hangingPunct="1">
        <a:defRPr sz="9000" kern="1200">
          <a:solidFill>
            <a:schemeClr val="tx1"/>
          </a:solidFill>
          <a:latin typeface="+mn-lt"/>
          <a:ea typeface="+mn-ea"/>
          <a:cs typeface="+mn-cs"/>
        </a:defRPr>
      </a:lvl2pPr>
      <a:lvl3pPr marL="4572000" algn="l" defTabSz="4572000" rtl="0" eaLnBrk="1" latinLnBrk="0" hangingPunct="1">
        <a:defRPr sz="9000" kern="1200">
          <a:solidFill>
            <a:schemeClr val="tx1"/>
          </a:solidFill>
          <a:latin typeface="+mn-lt"/>
          <a:ea typeface="+mn-ea"/>
          <a:cs typeface="+mn-cs"/>
        </a:defRPr>
      </a:lvl3pPr>
      <a:lvl4pPr marL="6858000" algn="l" defTabSz="4572000" rtl="0" eaLnBrk="1" latinLnBrk="0" hangingPunct="1">
        <a:defRPr sz="9000" kern="1200">
          <a:solidFill>
            <a:schemeClr val="tx1"/>
          </a:solidFill>
          <a:latin typeface="+mn-lt"/>
          <a:ea typeface="+mn-ea"/>
          <a:cs typeface="+mn-cs"/>
        </a:defRPr>
      </a:lvl4pPr>
      <a:lvl5pPr marL="9144000" algn="l" defTabSz="4572000" rtl="0" eaLnBrk="1" latinLnBrk="0" hangingPunct="1">
        <a:defRPr sz="9000" kern="1200">
          <a:solidFill>
            <a:schemeClr val="tx1"/>
          </a:solidFill>
          <a:latin typeface="+mn-lt"/>
          <a:ea typeface="+mn-ea"/>
          <a:cs typeface="+mn-cs"/>
        </a:defRPr>
      </a:lvl5pPr>
      <a:lvl6pPr marL="11430000" algn="l" defTabSz="4572000" rtl="0" eaLnBrk="1" latinLnBrk="0" hangingPunct="1">
        <a:defRPr sz="9000" kern="1200">
          <a:solidFill>
            <a:schemeClr val="tx1"/>
          </a:solidFill>
          <a:latin typeface="+mn-lt"/>
          <a:ea typeface="+mn-ea"/>
          <a:cs typeface="+mn-cs"/>
        </a:defRPr>
      </a:lvl6pPr>
      <a:lvl7pPr marL="13716000" algn="l" defTabSz="4572000" rtl="0" eaLnBrk="1" latinLnBrk="0" hangingPunct="1">
        <a:defRPr sz="9000" kern="1200">
          <a:solidFill>
            <a:schemeClr val="tx1"/>
          </a:solidFill>
          <a:latin typeface="+mn-lt"/>
          <a:ea typeface="+mn-ea"/>
          <a:cs typeface="+mn-cs"/>
        </a:defRPr>
      </a:lvl7pPr>
      <a:lvl8pPr marL="16002000" algn="l" defTabSz="4572000" rtl="0" eaLnBrk="1" latinLnBrk="0" hangingPunct="1">
        <a:defRPr sz="9000" kern="1200">
          <a:solidFill>
            <a:schemeClr val="tx1"/>
          </a:solidFill>
          <a:latin typeface="+mn-lt"/>
          <a:ea typeface="+mn-ea"/>
          <a:cs typeface="+mn-cs"/>
        </a:defRPr>
      </a:lvl8pPr>
      <a:lvl9pPr marL="18288000" algn="l" defTabSz="4572000" rtl="0" eaLnBrk="1" latinLnBrk="0" hangingPunct="1">
        <a:defRPr sz="9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hyperlink" Target="mailto:ctheunissen@uliege.be" TargetMode="External"/><Relationship Id="rId12"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image" Target="../media/image6.png"/><Relationship Id="rId5" Type="http://schemas.openxmlformats.org/officeDocument/2006/relationships/oleObject" Target="../embeddings/oleObject1.bin"/><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image" Target="../media/image4.jpeg"/><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6397"/>
            <a:ext cx="10333551" cy="3633864"/>
          </a:xfrm>
          <a:prstGeom prst="rect">
            <a:avLst/>
          </a:prstGeom>
        </p:spPr>
      </p:pic>
      <p:sp>
        <p:nvSpPr>
          <p:cNvPr id="1028" name="Text Box 5"/>
          <p:cNvSpPr txBox="1">
            <a:spLocks noChangeArrowheads="1"/>
          </p:cNvSpPr>
          <p:nvPr/>
        </p:nvSpPr>
        <p:spPr bwMode="auto">
          <a:xfrm>
            <a:off x="27199514" y="4137994"/>
            <a:ext cx="6480175" cy="3024187"/>
          </a:xfrm>
          <a:prstGeom prst="rect">
            <a:avLst/>
          </a:prstGeom>
          <a:noFill/>
          <a:ln w="9525">
            <a:noFill/>
            <a:miter lim="800000"/>
            <a:headEnd/>
            <a:tailEnd/>
          </a:ln>
        </p:spPr>
        <p:txBody>
          <a:bodyPr lIns="93660" tIns="46830" rIns="93660" bIns="46830"/>
          <a:lstStyle/>
          <a:p>
            <a:pPr algn="ctr" defTabSz="936625" eaLnBrk="0" hangingPunct="0"/>
            <a:r>
              <a:rPr lang="fr-BE" sz="4400" b="1" dirty="0">
                <a:solidFill>
                  <a:srgbClr val="030405"/>
                </a:solidFill>
                <a:latin typeface="Calibri" pitchFamily="34" charset="0"/>
              </a:rPr>
              <a:t>Département des Sciences</a:t>
            </a:r>
          </a:p>
          <a:p>
            <a:pPr algn="ctr" defTabSz="936625" eaLnBrk="0" hangingPunct="0"/>
            <a:r>
              <a:rPr lang="fr-BE" sz="4400" b="1" dirty="0">
                <a:solidFill>
                  <a:srgbClr val="030405"/>
                </a:solidFill>
                <a:latin typeface="Calibri" pitchFamily="34" charset="0"/>
              </a:rPr>
              <a:t>de la motricité</a:t>
            </a:r>
          </a:p>
          <a:p>
            <a:pPr algn="ctr" defTabSz="936625" eaLnBrk="0" hangingPunct="0"/>
            <a:r>
              <a:rPr lang="fr-BE" sz="4400" b="1" dirty="0">
                <a:solidFill>
                  <a:srgbClr val="030405"/>
                </a:solidFill>
                <a:latin typeface="Calibri" pitchFamily="34" charset="0"/>
              </a:rPr>
              <a:t>Université de Liège</a:t>
            </a:r>
          </a:p>
        </p:txBody>
      </p:sp>
      <p:graphicFrame>
        <p:nvGraphicFramePr>
          <p:cNvPr id="1026" name="Object 2"/>
          <p:cNvGraphicFramePr>
            <a:graphicFrameLocks noChangeAspect="1"/>
          </p:cNvGraphicFramePr>
          <p:nvPr>
            <p:extLst>
              <p:ext uri="{D42A27DB-BD31-4B8C-83A1-F6EECF244321}">
                <p14:modId xmlns:p14="http://schemas.microsoft.com/office/powerpoint/2010/main" val="599007209"/>
              </p:ext>
            </p:extLst>
          </p:nvPr>
        </p:nvGraphicFramePr>
        <p:xfrm>
          <a:off x="27369322" y="825552"/>
          <a:ext cx="6025425" cy="4012293"/>
        </p:xfrm>
        <a:graphic>
          <a:graphicData uri="http://schemas.openxmlformats.org/presentationml/2006/ole">
            <mc:AlternateContent xmlns:mc="http://schemas.openxmlformats.org/markup-compatibility/2006">
              <mc:Choice xmlns:v="urn:schemas-microsoft-com:vml" Requires="v">
                <p:oleObj spid="_x0000_s2140" name="Document" r:id="rId5" imgW="1085904" imgH="632543" progId="">
                  <p:embed/>
                </p:oleObj>
              </mc:Choice>
              <mc:Fallback>
                <p:oleObj name="Document" r:id="rId5" imgW="1085904" imgH="632543" progId="">
                  <p:embed/>
                  <p:pic>
                    <p:nvPicPr>
                      <p:cNvPr id="0"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9322" y="825552"/>
                        <a:ext cx="6025425" cy="4012293"/>
                      </a:xfrm>
                      <a:prstGeom prst="rect">
                        <a:avLst/>
                      </a:prstGeom>
                      <a:noFill/>
                      <a:ln>
                        <a:noFill/>
                      </a:ln>
                      <a:effectLst/>
                      <a:extLst/>
                    </p:spPr>
                  </p:pic>
                </p:oleObj>
              </mc:Fallback>
            </mc:AlternateContent>
          </a:graphicData>
        </a:graphic>
      </p:graphicFrame>
      <p:sp>
        <p:nvSpPr>
          <p:cNvPr id="1029" name="Text Box 8"/>
          <p:cNvSpPr txBox="1">
            <a:spLocks noChangeArrowheads="1"/>
          </p:cNvSpPr>
          <p:nvPr/>
        </p:nvSpPr>
        <p:spPr bwMode="auto">
          <a:xfrm>
            <a:off x="15764889" y="9669620"/>
            <a:ext cx="2994371" cy="587017"/>
          </a:xfrm>
          <a:prstGeom prst="rect">
            <a:avLst/>
          </a:prstGeom>
          <a:noFill/>
          <a:ln w="9525">
            <a:noFill/>
            <a:miter lim="800000"/>
            <a:headEnd/>
            <a:tailEnd/>
          </a:ln>
        </p:spPr>
        <p:txBody>
          <a:bodyPr wrap="square" lIns="93660" tIns="46830" rIns="93660" bIns="46830">
            <a:spAutoFit/>
          </a:bodyPr>
          <a:lstStyle/>
          <a:p>
            <a:pPr algn="ctr" defTabSz="936625" eaLnBrk="0" hangingPunct="0"/>
            <a:r>
              <a:rPr lang="fr-BE" sz="3200" dirty="0" smtClean="0">
                <a:solidFill>
                  <a:srgbClr val="030405"/>
                </a:solidFill>
                <a:latin typeface="Calibri" pitchFamily="34" charset="0"/>
              </a:rPr>
              <a:t>N.MALMENDIER</a:t>
            </a:r>
            <a:endParaRPr lang="fr-FR" sz="3200" dirty="0">
              <a:solidFill>
                <a:srgbClr val="030405"/>
              </a:solidFill>
              <a:latin typeface="Calibri" pitchFamily="34" charset="0"/>
            </a:endParaRPr>
          </a:p>
        </p:txBody>
      </p:sp>
      <p:sp>
        <p:nvSpPr>
          <p:cNvPr id="1030" name="Text Box 10"/>
          <p:cNvSpPr txBox="1">
            <a:spLocks noChangeArrowheads="1"/>
          </p:cNvSpPr>
          <p:nvPr/>
        </p:nvSpPr>
        <p:spPr bwMode="auto">
          <a:xfrm>
            <a:off x="21429663" y="9653168"/>
            <a:ext cx="2339975" cy="587017"/>
          </a:xfrm>
          <a:prstGeom prst="rect">
            <a:avLst/>
          </a:prstGeom>
          <a:noFill/>
          <a:ln w="9525">
            <a:noFill/>
            <a:miter lim="800000"/>
            <a:headEnd/>
            <a:tailEnd/>
          </a:ln>
        </p:spPr>
        <p:txBody>
          <a:bodyPr lIns="93660" tIns="46830" rIns="93660" bIns="46830">
            <a:spAutoFit/>
          </a:bodyPr>
          <a:lstStyle/>
          <a:p>
            <a:pPr algn="ctr" defTabSz="936625" eaLnBrk="0" hangingPunct="0"/>
            <a:r>
              <a:rPr lang="fr-FR" sz="3200" dirty="0">
                <a:solidFill>
                  <a:srgbClr val="030405"/>
                </a:solidFill>
                <a:latin typeface="Calibri" pitchFamily="34" charset="0"/>
              </a:rPr>
              <a:t>M.CLOES</a:t>
            </a:r>
          </a:p>
        </p:txBody>
      </p:sp>
      <p:sp>
        <p:nvSpPr>
          <p:cNvPr id="1031" name="Text Box 11"/>
          <p:cNvSpPr txBox="1">
            <a:spLocks noChangeArrowheads="1"/>
          </p:cNvSpPr>
          <p:nvPr/>
        </p:nvSpPr>
        <p:spPr bwMode="auto">
          <a:xfrm>
            <a:off x="10291599" y="9686072"/>
            <a:ext cx="3238500" cy="587017"/>
          </a:xfrm>
          <a:prstGeom prst="rect">
            <a:avLst/>
          </a:prstGeom>
          <a:noFill/>
          <a:ln w="9525">
            <a:noFill/>
            <a:miter lim="800000"/>
            <a:headEnd/>
            <a:tailEnd/>
          </a:ln>
        </p:spPr>
        <p:txBody>
          <a:bodyPr lIns="93660" tIns="46830" rIns="93660" bIns="46830">
            <a:spAutoFit/>
          </a:bodyPr>
          <a:lstStyle/>
          <a:p>
            <a:pPr algn="ctr" defTabSz="936625" eaLnBrk="0" hangingPunct="0"/>
            <a:r>
              <a:rPr lang="fr-BE" sz="3200" dirty="0">
                <a:solidFill>
                  <a:srgbClr val="030405"/>
                </a:solidFill>
                <a:latin typeface="Calibri" pitchFamily="34" charset="0"/>
              </a:rPr>
              <a:t>C.THEUNISSEN</a:t>
            </a:r>
            <a:endParaRPr lang="fr-FR" sz="3200" dirty="0">
              <a:solidFill>
                <a:srgbClr val="030405"/>
              </a:solidFill>
              <a:latin typeface="Calibri" pitchFamily="34" charset="0"/>
            </a:endParaRPr>
          </a:p>
        </p:txBody>
      </p:sp>
      <p:sp>
        <p:nvSpPr>
          <p:cNvPr id="1040" name="Text Box 776"/>
          <p:cNvSpPr txBox="1">
            <a:spLocks noChangeArrowheads="1"/>
          </p:cNvSpPr>
          <p:nvPr/>
        </p:nvSpPr>
        <p:spPr bwMode="auto">
          <a:xfrm rot="-5400000">
            <a:off x="-11517312" y="27104975"/>
            <a:ext cx="23977600" cy="942975"/>
          </a:xfrm>
          <a:prstGeom prst="rect">
            <a:avLst/>
          </a:prstGeom>
          <a:noFill/>
          <a:ln w="9525">
            <a:noFill/>
            <a:miter lim="800000"/>
            <a:headEnd/>
            <a:tailEnd/>
          </a:ln>
        </p:spPr>
        <p:txBody>
          <a:bodyPr/>
          <a:lstStyle/>
          <a:p>
            <a:pPr algn="ctr" eaLnBrk="0" hangingPunct="0">
              <a:spcBef>
                <a:spcPct val="50000"/>
              </a:spcBef>
            </a:pPr>
            <a:endParaRPr lang="fr-BE" sz="2000" b="1" dirty="0">
              <a:latin typeface="Arial" charset="0"/>
            </a:endParaRPr>
          </a:p>
          <a:p>
            <a:pPr algn="ctr" eaLnBrk="0" hangingPunct="0">
              <a:spcBef>
                <a:spcPct val="50000"/>
              </a:spcBef>
            </a:pPr>
            <a:r>
              <a:rPr lang="fr-BE" sz="2000" b="1" dirty="0">
                <a:latin typeface="Arial" charset="0"/>
              </a:rPr>
              <a:t>Colloque </a:t>
            </a:r>
            <a:r>
              <a:rPr lang="fr-BE" sz="2000" b="1" dirty="0" smtClean="0">
                <a:latin typeface="Arial" charset="0"/>
              </a:rPr>
              <a:t>Guy Namurois 2018 </a:t>
            </a:r>
            <a:r>
              <a:rPr lang="fr-BE" sz="2000" b="1" dirty="0">
                <a:latin typeface="Arial" charset="0"/>
              </a:rPr>
              <a:t>- Références à demander auprès de Catherine THEUNISSEN - Département des Sciences de la motricité - Université de Liège – </a:t>
            </a:r>
            <a:r>
              <a:rPr lang="fr-BE" sz="2000" b="1" dirty="0" smtClean="0">
                <a:latin typeface="Arial" charset="0"/>
                <a:hlinkClick r:id="rId7"/>
              </a:rPr>
              <a:t>ctheunissen@uliege.be</a:t>
            </a:r>
            <a:endParaRPr lang="fr-BE" sz="2000" b="1" dirty="0">
              <a:latin typeface="Arial" charset="0"/>
            </a:endParaRPr>
          </a:p>
          <a:p>
            <a:pPr algn="ctr" eaLnBrk="0" hangingPunct="0">
              <a:spcBef>
                <a:spcPct val="50000"/>
              </a:spcBef>
            </a:pPr>
            <a:endParaRPr lang="fr-FR" sz="2000" b="1" dirty="0">
              <a:latin typeface="Arial" charset="0"/>
            </a:endParaRPr>
          </a:p>
        </p:txBody>
      </p:sp>
      <p:pic>
        <p:nvPicPr>
          <p:cNvPr id="48" name="Image 47" descr="DSC02897.JPG"/>
          <p:cNvPicPr>
            <a:picLocks noChangeAspect="1"/>
          </p:cNvPicPr>
          <p:nvPr/>
        </p:nvPicPr>
        <p:blipFill>
          <a:blip r:embed="rId8" cstate="print"/>
          <a:srcRect l="34460" t="11361" r="42020" b="44400"/>
          <a:stretch>
            <a:fillRect/>
          </a:stretch>
        </p:blipFill>
        <p:spPr>
          <a:xfrm>
            <a:off x="10541727" y="5912673"/>
            <a:ext cx="2808311" cy="356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4" name="ZoneTexte 113"/>
          <p:cNvSpPr txBox="1"/>
          <p:nvPr/>
        </p:nvSpPr>
        <p:spPr>
          <a:xfrm>
            <a:off x="7799149" y="3341764"/>
            <a:ext cx="18359566" cy="2308324"/>
          </a:xfrm>
          <a:prstGeom prst="rect">
            <a:avLst/>
          </a:prstGeom>
          <a:noFill/>
        </p:spPr>
        <p:txBody>
          <a:bodyPr wrap="square" rtlCol="0">
            <a:spAutoFit/>
          </a:bodyPr>
          <a:lstStyle/>
          <a:p>
            <a:pPr algn="ctr"/>
            <a:r>
              <a:rPr lang="fr-BE" sz="7200" b="1" dirty="0"/>
              <a:t>C</a:t>
            </a:r>
            <a:r>
              <a:rPr lang="fr-BE" sz="7200" b="1" dirty="0" smtClean="0"/>
              <a:t>entre </a:t>
            </a:r>
            <a:r>
              <a:rPr lang="fr-BE" sz="7200" b="1" dirty="0"/>
              <a:t>de formation de la ligue francophone de </a:t>
            </a:r>
            <a:r>
              <a:rPr lang="fr-BE" sz="7200" b="1" dirty="0" smtClean="0"/>
              <a:t>handball : </a:t>
            </a:r>
            <a:r>
              <a:rPr lang="fr-BE" sz="7200" b="1" dirty="0"/>
              <a:t>s’accrocher à ses rêves…</a:t>
            </a:r>
            <a:endParaRPr lang="fr-BE" sz="7200" dirty="0">
              <a:solidFill>
                <a:srgbClr val="030405"/>
              </a:solidFill>
            </a:endParaRPr>
          </a:p>
        </p:txBody>
      </p:sp>
      <p:sp>
        <p:nvSpPr>
          <p:cNvPr id="115" name="ZoneTexte 114"/>
          <p:cNvSpPr txBox="1"/>
          <p:nvPr/>
        </p:nvSpPr>
        <p:spPr>
          <a:xfrm>
            <a:off x="1274761" y="28836664"/>
            <a:ext cx="15430608" cy="3539430"/>
          </a:xfrm>
          <a:prstGeom prst="rect">
            <a:avLst/>
          </a:prstGeom>
          <a:noFill/>
        </p:spPr>
        <p:txBody>
          <a:bodyPr wrap="square" rtlCol="0">
            <a:spAutoFit/>
          </a:bodyPr>
          <a:lstStyle/>
          <a:p>
            <a:pPr marL="441325" indent="-441325" algn="just">
              <a:buClr>
                <a:srgbClr val="0070C0"/>
              </a:buClr>
              <a:buFont typeface="Wingdings" pitchFamily="2" charset="2"/>
              <a:buChar char="Ø"/>
            </a:pPr>
            <a:r>
              <a:rPr lang="fr-BE" dirty="0" smtClean="0">
                <a:solidFill>
                  <a:srgbClr val="030405"/>
                </a:solidFill>
              </a:rPr>
              <a:t>18 joueurs intégrés au centre de formation de la Ligue Francophone de Handball (LFH) en 2015-2016 </a:t>
            </a:r>
            <a:r>
              <a:rPr lang="fr-BE" dirty="0">
                <a:solidFill>
                  <a:srgbClr val="030405"/>
                </a:solidFill>
              </a:rPr>
              <a:t>(</a:t>
            </a:r>
            <a:r>
              <a:rPr lang="fr-BE" dirty="0" smtClean="0">
                <a:solidFill>
                  <a:srgbClr val="030405"/>
                </a:solidFill>
              </a:rPr>
              <a:t>photo 1), nés entre 1997 et 2000 (15 à 18 ans).</a:t>
            </a:r>
          </a:p>
          <a:p>
            <a:pPr marL="441325" indent="-441325" algn="just">
              <a:buClr>
                <a:srgbClr val="0070C0"/>
              </a:buClr>
            </a:pPr>
            <a:endParaRPr lang="fr-BE" sz="2000" dirty="0" smtClean="0">
              <a:solidFill>
                <a:srgbClr val="030405"/>
              </a:solidFill>
            </a:endParaRPr>
          </a:p>
          <a:p>
            <a:pPr marL="441325" indent="-441325" algn="just">
              <a:buClr>
                <a:srgbClr val="0070C0"/>
              </a:buClr>
              <a:buFont typeface="Wingdings" pitchFamily="2" charset="2"/>
              <a:buChar char="Ø"/>
            </a:pPr>
            <a:r>
              <a:rPr lang="fr-BE" dirty="0" smtClean="0">
                <a:solidFill>
                  <a:srgbClr val="030405"/>
                </a:solidFill>
              </a:rPr>
              <a:t>Avis des joueurs et du staff tout au long de la saison </a:t>
            </a:r>
            <a:r>
              <a:rPr lang="fr-BE" dirty="0">
                <a:solidFill>
                  <a:srgbClr val="030405"/>
                </a:solidFill>
              </a:rPr>
              <a:t>par </a:t>
            </a:r>
            <a:r>
              <a:rPr lang="fr-BE" dirty="0" smtClean="0">
                <a:solidFill>
                  <a:srgbClr val="030405"/>
                </a:solidFill>
              </a:rPr>
              <a:t>des observations informelles, des questionnaires </a:t>
            </a:r>
            <a:r>
              <a:rPr lang="fr-BE" dirty="0">
                <a:solidFill>
                  <a:srgbClr val="030405"/>
                </a:solidFill>
              </a:rPr>
              <a:t>et </a:t>
            </a:r>
            <a:r>
              <a:rPr lang="fr-BE" dirty="0" smtClean="0">
                <a:solidFill>
                  <a:srgbClr val="030405"/>
                </a:solidFill>
              </a:rPr>
              <a:t>des entretiens.</a:t>
            </a:r>
          </a:p>
          <a:p>
            <a:pPr marL="441325" indent="-441325" algn="just">
              <a:buClr>
                <a:srgbClr val="0070C0"/>
              </a:buClr>
              <a:buFont typeface="Wingdings" pitchFamily="2" charset="2"/>
              <a:buChar char="Ø"/>
            </a:pPr>
            <a:r>
              <a:rPr lang="fr-BE" dirty="0" smtClean="0">
                <a:solidFill>
                  <a:srgbClr val="030405"/>
                </a:solidFill>
              </a:rPr>
              <a:t>Variables analysées : intégration, sommeil, planning, vie scolaire, vie sportive, anxiété,… </a:t>
            </a:r>
          </a:p>
        </p:txBody>
      </p:sp>
      <p:sp>
        <p:nvSpPr>
          <p:cNvPr id="21" name="ZoneTexte 20"/>
          <p:cNvSpPr txBox="1"/>
          <p:nvPr/>
        </p:nvSpPr>
        <p:spPr>
          <a:xfrm>
            <a:off x="18266702" y="13030367"/>
            <a:ext cx="7367559" cy="2862322"/>
          </a:xfrm>
          <a:prstGeom prst="rect">
            <a:avLst/>
          </a:prstGeom>
          <a:noFill/>
        </p:spPr>
        <p:txBody>
          <a:bodyPr wrap="square" rtlCol="0">
            <a:spAutoFit/>
          </a:bodyPr>
          <a:lstStyle/>
          <a:p>
            <a:pPr algn="just">
              <a:buClr>
                <a:srgbClr val="0070C0"/>
              </a:buClr>
            </a:pPr>
            <a:r>
              <a:rPr lang="fr-BE" sz="3600" dirty="0" smtClean="0">
                <a:solidFill>
                  <a:srgbClr val="030405"/>
                </a:solidFill>
              </a:rPr>
              <a:t>Quels obstacles rencontrent les élèves-athlètes intégrés au centre de formation de la LFH au cours d’une année académique / une saison sportive ?</a:t>
            </a:r>
          </a:p>
        </p:txBody>
      </p:sp>
      <p:sp>
        <p:nvSpPr>
          <p:cNvPr id="22" name="ZoneTexte 21"/>
          <p:cNvSpPr txBox="1"/>
          <p:nvPr/>
        </p:nvSpPr>
        <p:spPr>
          <a:xfrm>
            <a:off x="18035919" y="11057672"/>
            <a:ext cx="15641749" cy="615553"/>
          </a:xfrm>
          <a:prstGeom prst="rect">
            <a:avLst/>
          </a:prstGeom>
          <a:noFill/>
        </p:spPr>
        <p:txBody>
          <a:bodyPr wrap="square" rtlCol="0">
            <a:spAutoFit/>
          </a:bodyPr>
          <a:lstStyle/>
          <a:p>
            <a:pPr>
              <a:buClr>
                <a:srgbClr val="0070C0"/>
              </a:buClr>
            </a:pPr>
            <a:endParaRPr lang="fr-BE" dirty="0" smtClean="0">
              <a:solidFill>
                <a:srgbClr val="030405"/>
              </a:solidFill>
            </a:endParaRPr>
          </a:p>
        </p:txBody>
      </p:sp>
      <p:sp>
        <p:nvSpPr>
          <p:cNvPr id="13" name="ZoneTexte 12"/>
          <p:cNvSpPr txBox="1"/>
          <p:nvPr/>
        </p:nvSpPr>
        <p:spPr>
          <a:xfrm>
            <a:off x="17805574" y="38137885"/>
            <a:ext cx="15872094" cy="4524315"/>
          </a:xfrm>
          <a:prstGeom prst="rect">
            <a:avLst/>
          </a:prstGeom>
          <a:noFill/>
        </p:spPr>
        <p:txBody>
          <a:bodyPr wrap="square" rtlCol="0">
            <a:spAutoFit/>
          </a:bodyPr>
          <a:lstStyle/>
          <a:p>
            <a:pPr algn="just">
              <a:buClr>
                <a:srgbClr val="0070C0"/>
              </a:buClr>
            </a:pPr>
            <a:r>
              <a:rPr lang="fr-BE" sz="3600" dirty="0" smtClean="0">
                <a:solidFill>
                  <a:srgbClr val="030405"/>
                </a:solidFill>
              </a:rPr>
              <a:t>Le centre de formation de la LFH fonctionne plutôt bien et rencontre un taux de réussite important des doubles projets. Du côté des aspects négatifs, quelques problèmes d’aménagement d’horaire ont été rencontrés avec deux écoles, l’alimentation non adaptée a été mise en avant,… Des pistes d’amélioration comme des activités de team building plus fréquentes, la présence d’un diététicien, l’organisation de journées portes-ouvertes,…pourraient exercer un impact positif sur les joueurs. Un suivi individualisé des participants par le staff encadrant s’avère également essentiel pour maintenir la qualité de vie au sein du centre de formation.</a:t>
            </a:r>
            <a:endParaRPr lang="fr-BE" dirty="0"/>
          </a:p>
        </p:txBody>
      </p:sp>
      <p:sp>
        <p:nvSpPr>
          <p:cNvPr id="14" name="ZoneTexte 13"/>
          <p:cNvSpPr txBox="1"/>
          <p:nvPr/>
        </p:nvSpPr>
        <p:spPr>
          <a:xfrm>
            <a:off x="1358727" y="42014128"/>
            <a:ext cx="15840645" cy="584775"/>
          </a:xfrm>
          <a:prstGeom prst="rect">
            <a:avLst/>
          </a:prstGeom>
          <a:noFill/>
        </p:spPr>
        <p:txBody>
          <a:bodyPr wrap="square" rtlCol="0">
            <a:spAutoFit/>
          </a:bodyPr>
          <a:lstStyle/>
          <a:p>
            <a:pPr algn="ctr"/>
            <a:r>
              <a:rPr lang="fr-BE" sz="3200" b="1" i="1" dirty="0" smtClean="0"/>
              <a:t>Photo 1 : Collectif du centre de formation de la LFH en 2015-2016</a:t>
            </a:r>
            <a:endParaRPr lang="fr-BE" sz="3200" b="1" i="1" dirty="0"/>
          </a:p>
        </p:txBody>
      </p:sp>
      <p:pic>
        <p:nvPicPr>
          <p:cNvPr id="29" name="Imag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86657" y="5915120"/>
            <a:ext cx="2825986" cy="3561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8" name="Picture 3" descr="C:\Users\adepaifve\AppData\Local\Microsoft\Windows\Temporary Internet Files\Content.IE5\6UAL134D\Uneven-Balance[1].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581266" y="17646465"/>
            <a:ext cx="12277598" cy="9389999"/>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1358727" y="10618640"/>
            <a:ext cx="15651041" cy="953453"/>
          </a:xfrm>
          <a:prstGeom prst="roundRect">
            <a:avLst/>
          </a:prstGeom>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spAutoFit/>
          </a:bodyPr>
          <a:lstStyle/>
          <a:p>
            <a:r>
              <a:rPr lang="fr-BE" sz="5000" b="1" dirty="0">
                <a:solidFill>
                  <a:schemeClr val="bg1"/>
                </a:solidFill>
                <a:latin typeface="Arial" panose="020B0604020202020204" pitchFamily="34" charset="0"/>
              </a:rPr>
              <a:t> Littérature</a:t>
            </a:r>
          </a:p>
        </p:txBody>
      </p:sp>
      <p:sp>
        <p:nvSpPr>
          <p:cNvPr id="31" name="ZoneTexte 30"/>
          <p:cNvSpPr txBox="1"/>
          <p:nvPr/>
        </p:nvSpPr>
        <p:spPr>
          <a:xfrm>
            <a:off x="1805953" y="16163256"/>
            <a:ext cx="8735774" cy="3785652"/>
          </a:xfrm>
          <a:prstGeom prst="rect">
            <a:avLst/>
          </a:prstGeom>
          <a:noFill/>
        </p:spPr>
        <p:txBody>
          <a:bodyPr wrap="square" rtlCol="0">
            <a:spAutoFit/>
          </a:bodyPr>
          <a:lstStyle/>
          <a:p>
            <a:pPr lvl="0"/>
            <a:r>
              <a:rPr lang="fr-BE" sz="3000" b="1" dirty="0">
                <a:latin typeface="Arial" panose="020B0604020202020204" pitchFamily="34" charset="0"/>
                <a:cs typeface="Arial" panose="020B0604020202020204" pitchFamily="34" charset="0"/>
              </a:rPr>
              <a:t>Statuts sportifs </a:t>
            </a:r>
            <a:r>
              <a:rPr lang="fr-BE" sz="3000" b="1" dirty="0" smtClean="0">
                <a:latin typeface="Arial" panose="020B0604020202020204" pitchFamily="34" charset="0"/>
                <a:cs typeface="Arial" panose="020B0604020202020204" pitchFamily="34" charset="0"/>
              </a:rPr>
              <a:t>[FWB, </a:t>
            </a:r>
            <a:r>
              <a:rPr lang="fr-BE" sz="3000" b="1" dirty="0">
                <a:latin typeface="Arial" panose="020B0604020202020204" pitchFamily="34" charset="0"/>
                <a:cs typeface="Arial" panose="020B0604020202020204" pitchFamily="34" charset="0"/>
              </a:rPr>
              <a:t>2010]</a:t>
            </a:r>
          </a:p>
          <a:p>
            <a:pPr lvl="0"/>
            <a:r>
              <a:rPr lang="fr-BE" sz="3000" b="1" dirty="0">
                <a:latin typeface="Arial" panose="020B0604020202020204" pitchFamily="34" charset="0"/>
                <a:cs typeface="Arial" panose="020B0604020202020204" pitchFamily="34" charset="0"/>
              </a:rPr>
              <a:t>Aménagements scolaires </a:t>
            </a:r>
            <a:r>
              <a:rPr lang="fr-BE" sz="3000" b="1" dirty="0" smtClean="0">
                <a:latin typeface="Arial" panose="020B0604020202020204" pitchFamily="34" charset="0"/>
                <a:cs typeface="Arial" panose="020B0604020202020204" pitchFamily="34" charset="0"/>
              </a:rPr>
              <a:t>[Polis </a:t>
            </a:r>
            <a:r>
              <a:rPr lang="fr-BE" sz="3000" b="1" dirty="0">
                <a:latin typeface="Arial" panose="020B0604020202020204" pitchFamily="34" charset="0"/>
                <a:cs typeface="Arial" panose="020B0604020202020204" pitchFamily="34" charset="0"/>
              </a:rPr>
              <a:t>&amp; </a:t>
            </a:r>
            <a:r>
              <a:rPr lang="fr-BE" sz="3000" b="1" dirty="0" smtClean="0">
                <a:latin typeface="Arial" panose="020B0604020202020204" pitchFamily="34" charset="0"/>
                <a:cs typeface="Arial" panose="020B0604020202020204" pitchFamily="34" charset="0"/>
              </a:rPr>
              <a:t>Cloes, 2005]</a:t>
            </a:r>
          </a:p>
          <a:p>
            <a:pPr lvl="0"/>
            <a:r>
              <a:rPr lang="fr-BE" sz="3000" b="1" dirty="0" smtClean="0">
                <a:latin typeface="Arial" panose="020B0604020202020204" pitchFamily="34" charset="0"/>
                <a:cs typeface="Arial" panose="020B0604020202020204" pitchFamily="34" charset="0"/>
              </a:rPr>
              <a:t>Soutien </a:t>
            </a:r>
            <a:r>
              <a:rPr lang="fr-BE" sz="3000" b="1" dirty="0">
                <a:latin typeface="Arial" panose="020B0604020202020204" pitchFamily="34" charset="0"/>
                <a:cs typeface="Arial" panose="020B0604020202020204" pitchFamily="34" charset="0"/>
              </a:rPr>
              <a:t>familial [</a:t>
            </a:r>
            <a:r>
              <a:rPr lang="fr-BE" sz="3000" b="1" dirty="0" err="1">
                <a:latin typeface="Arial" panose="020B0604020202020204" pitchFamily="34" charset="0"/>
                <a:cs typeface="Arial" panose="020B0604020202020204" pitchFamily="34" charset="0"/>
              </a:rPr>
              <a:t>Hug</a:t>
            </a:r>
            <a:r>
              <a:rPr lang="fr-BE" sz="3000" b="1" dirty="0">
                <a:latin typeface="Arial" panose="020B0604020202020204" pitchFamily="34" charset="0"/>
                <a:cs typeface="Arial" panose="020B0604020202020204" pitchFamily="34" charset="0"/>
              </a:rPr>
              <a:t>, 2003]</a:t>
            </a:r>
          </a:p>
          <a:p>
            <a:pPr lvl="0"/>
            <a:r>
              <a:rPr lang="fr-BE" sz="3000" b="1" dirty="0">
                <a:latin typeface="Arial" panose="020B0604020202020204" pitchFamily="34" charset="0"/>
                <a:cs typeface="Arial" panose="020B0604020202020204" pitchFamily="34" charset="0"/>
              </a:rPr>
              <a:t>Suivi médical [Viaud, 2009]</a:t>
            </a:r>
          </a:p>
          <a:p>
            <a:pPr lvl="0"/>
            <a:r>
              <a:rPr lang="fr-BE" sz="3000" b="1" dirty="0">
                <a:latin typeface="Arial" panose="020B0604020202020204" pitchFamily="34" charset="0"/>
                <a:cs typeface="Arial" panose="020B0604020202020204" pitchFamily="34" charset="0"/>
              </a:rPr>
              <a:t>Motivation [Cloes </a:t>
            </a:r>
            <a:r>
              <a:rPr lang="fr-BE" sz="3000" b="1" i="1" dirty="0">
                <a:latin typeface="Arial" panose="020B0604020202020204" pitchFamily="34" charset="0"/>
                <a:cs typeface="Arial" panose="020B0604020202020204" pitchFamily="34" charset="0"/>
              </a:rPr>
              <a:t>et al.</a:t>
            </a:r>
            <a:r>
              <a:rPr lang="fr-BE" sz="3000" b="1" dirty="0">
                <a:latin typeface="Arial" panose="020B0604020202020204" pitchFamily="34" charset="0"/>
                <a:cs typeface="Arial" panose="020B0604020202020204" pitchFamily="34" charset="0"/>
              </a:rPr>
              <a:t>, 2004]</a:t>
            </a:r>
          </a:p>
          <a:p>
            <a:pPr lvl="0"/>
            <a:r>
              <a:rPr lang="fr-BE" sz="3000" b="1" dirty="0">
                <a:latin typeface="Arial" panose="020B0604020202020204" pitchFamily="34" charset="0"/>
                <a:cs typeface="Arial" panose="020B0604020202020204" pitchFamily="34" charset="0"/>
              </a:rPr>
              <a:t>Encadrement [Lacrosse </a:t>
            </a:r>
            <a:r>
              <a:rPr lang="fr-BE" sz="3000" b="1" i="1" dirty="0">
                <a:latin typeface="Arial" panose="020B0604020202020204" pitchFamily="34" charset="0"/>
                <a:cs typeface="Arial" panose="020B0604020202020204" pitchFamily="34" charset="0"/>
              </a:rPr>
              <a:t>et al</a:t>
            </a:r>
            <a:r>
              <a:rPr lang="fr-BE" sz="3000" b="1" dirty="0">
                <a:latin typeface="Arial" panose="020B0604020202020204" pitchFamily="34" charset="0"/>
                <a:cs typeface="Arial" panose="020B0604020202020204" pitchFamily="34" charset="0"/>
              </a:rPr>
              <a:t>., 2014]</a:t>
            </a:r>
          </a:p>
          <a:p>
            <a:pPr lvl="0"/>
            <a:r>
              <a:rPr lang="fr-BE" sz="3000" b="1" dirty="0">
                <a:latin typeface="Arial" panose="020B0604020202020204" pitchFamily="34" charset="0"/>
                <a:cs typeface="Arial" panose="020B0604020202020204" pitchFamily="34" charset="0"/>
              </a:rPr>
              <a:t>…</a:t>
            </a:r>
          </a:p>
          <a:p>
            <a:endParaRPr lang="fr-BE" sz="3000" dirty="0"/>
          </a:p>
        </p:txBody>
      </p:sp>
      <p:sp>
        <p:nvSpPr>
          <p:cNvPr id="32" name="ZoneTexte 31"/>
          <p:cNvSpPr txBox="1"/>
          <p:nvPr/>
        </p:nvSpPr>
        <p:spPr>
          <a:xfrm>
            <a:off x="10951662" y="22501115"/>
            <a:ext cx="6408353" cy="4247317"/>
          </a:xfrm>
          <a:prstGeom prst="rect">
            <a:avLst/>
          </a:prstGeom>
          <a:noFill/>
        </p:spPr>
        <p:txBody>
          <a:bodyPr wrap="square" rtlCol="0">
            <a:spAutoFit/>
          </a:bodyPr>
          <a:lstStyle>
            <a:defPPr>
              <a:defRPr lang="fr-FR"/>
            </a:defPPr>
            <a:lvl1pPr lvl="0">
              <a:defRPr sz="2800" b="1">
                <a:latin typeface="Arial" panose="020B0604020202020204" pitchFamily="34" charset="0"/>
                <a:cs typeface="Arial" panose="020B0604020202020204" pitchFamily="34" charset="0"/>
              </a:defRPr>
            </a:lvl1pPr>
          </a:lstStyle>
          <a:p>
            <a:r>
              <a:rPr lang="fr-BE" sz="3000" dirty="0"/>
              <a:t>Manque de relation entre les différents milieux [</a:t>
            </a:r>
            <a:r>
              <a:rPr lang="fr-BE" sz="3000" dirty="0" err="1"/>
              <a:t>Hug</a:t>
            </a:r>
            <a:r>
              <a:rPr lang="fr-BE" sz="3000" dirty="0"/>
              <a:t>, 2003]</a:t>
            </a:r>
          </a:p>
          <a:p>
            <a:r>
              <a:rPr lang="fr-BE" sz="3000" dirty="0"/>
              <a:t>Eloignement des proches et amis [</a:t>
            </a:r>
            <a:r>
              <a:rPr lang="fr-BE" sz="3000" dirty="0" err="1"/>
              <a:t>Fleuriel</a:t>
            </a:r>
            <a:r>
              <a:rPr lang="fr-BE" sz="3000" dirty="0"/>
              <a:t>, 2004]</a:t>
            </a:r>
          </a:p>
          <a:p>
            <a:r>
              <a:rPr lang="fr-BE" sz="3000" dirty="0"/>
              <a:t>Blessures [</a:t>
            </a:r>
            <a:r>
              <a:rPr lang="fr-BE" sz="3000" dirty="0" err="1"/>
              <a:t>Laterre</a:t>
            </a:r>
            <a:r>
              <a:rPr lang="fr-BE" sz="3000" dirty="0"/>
              <a:t>, 2014]</a:t>
            </a:r>
          </a:p>
          <a:p>
            <a:r>
              <a:rPr lang="fr-BE" sz="3000" dirty="0" smtClean="0"/>
              <a:t>Charge </a:t>
            </a:r>
            <a:r>
              <a:rPr lang="fr-BE" sz="3000" dirty="0"/>
              <a:t>de travail [Levêque, 2008]</a:t>
            </a:r>
          </a:p>
          <a:p>
            <a:r>
              <a:rPr lang="fr-BE" sz="3000" dirty="0"/>
              <a:t>Etudes [</a:t>
            </a:r>
            <a:r>
              <a:rPr lang="fr-BE" sz="3000" dirty="0" err="1"/>
              <a:t>Wylleman</a:t>
            </a:r>
            <a:r>
              <a:rPr lang="fr-BE" sz="3000" dirty="0"/>
              <a:t> </a:t>
            </a:r>
            <a:r>
              <a:rPr lang="fr-BE" sz="3000" i="1" dirty="0"/>
              <a:t>et al</a:t>
            </a:r>
            <a:r>
              <a:rPr lang="fr-BE" sz="3000" dirty="0"/>
              <a:t>., 2004]</a:t>
            </a:r>
          </a:p>
          <a:p>
            <a:r>
              <a:rPr lang="fr-BE" sz="3000" dirty="0"/>
              <a:t>…</a:t>
            </a:r>
          </a:p>
          <a:p>
            <a:endParaRPr lang="fr-BE" sz="3000" dirty="0"/>
          </a:p>
        </p:txBody>
      </p:sp>
      <p:sp>
        <p:nvSpPr>
          <p:cNvPr id="3" name="ZoneTexte 2"/>
          <p:cNvSpPr txBox="1"/>
          <p:nvPr/>
        </p:nvSpPr>
        <p:spPr>
          <a:xfrm>
            <a:off x="1358727" y="12182192"/>
            <a:ext cx="15536240" cy="3754874"/>
          </a:xfrm>
          <a:prstGeom prst="rect">
            <a:avLst/>
          </a:prstGeom>
          <a:noFill/>
        </p:spPr>
        <p:txBody>
          <a:bodyPr wrap="square" rtlCol="0">
            <a:spAutoFit/>
          </a:bodyPr>
          <a:lstStyle/>
          <a:p>
            <a:pPr marL="457200" indent="-457200" algn="just">
              <a:buClr>
                <a:srgbClr val="6699FF"/>
              </a:buClr>
              <a:buFont typeface="Wingdings" panose="05000000000000000000" pitchFamily="2" charset="2"/>
              <a:buChar char="Ø"/>
            </a:pPr>
            <a:r>
              <a:rPr lang="fr-BE" dirty="0" smtClean="0"/>
              <a:t>A l’image de leurs idoles, les jeunes sportifs rêvent d’atteindre le haut niveau.</a:t>
            </a:r>
          </a:p>
          <a:p>
            <a:pPr algn="just">
              <a:buClr>
                <a:srgbClr val="6699FF"/>
              </a:buClr>
            </a:pPr>
            <a:endParaRPr lang="fr-BE" dirty="0" smtClean="0"/>
          </a:p>
          <a:p>
            <a:pPr marL="457200" indent="-457200" algn="just">
              <a:buClr>
                <a:srgbClr val="6699FF"/>
              </a:buClr>
              <a:buFont typeface="Wingdings" panose="05000000000000000000" pitchFamily="2" charset="2"/>
              <a:buChar char="Ø"/>
            </a:pPr>
            <a:r>
              <a:rPr lang="fr-BE" dirty="0" smtClean="0"/>
              <a:t>Conscients de la difficulté et du caractère éphémère de ce statut, ils optent de plus en plus pour une double carrière scolaire et sportive.</a:t>
            </a:r>
          </a:p>
          <a:p>
            <a:pPr algn="just">
              <a:buClr>
                <a:srgbClr val="6699FF"/>
              </a:buClr>
            </a:pPr>
            <a:endParaRPr lang="fr-BE" dirty="0" smtClean="0"/>
          </a:p>
          <a:p>
            <a:pPr marL="457200" indent="-457200" algn="just">
              <a:buClr>
                <a:srgbClr val="6699FF"/>
              </a:buClr>
              <a:buFont typeface="Wingdings" panose="05000000000000000000" pitchFamily="2" charset="2"/>
              <a:buChar char="Ø"/>
            </a:pPr>
            <a:r>
              <a:rPr lang="fr-BE" dirty="0" smtClean="0"/>
              <a:t>Les centres de formations représentent une solution prometteuse. </a:t>
            </a:r>
          </a:p>
          <a:p>
            <a:pPr algn="just"/>
            <a:r>
              <a:rPr lang="fr-BE" dirty="0" smtClean="0"/>
              <a:t> </a:t>
            </a:r>
            <a:endParaRPr lang="fr-BE" dirty="0"/>
          </a:p>
        </p:txBody>
      </p:sp>
      <p:sp>
        <p:nvSpPr>
          <p:cNvPr id="34" name="ZoneTexte 33"/>
          <p:cNvSpPr txBox="1"/>
          <p:nvPr/>
        </p:nvSpPr>
        <p:spPr>
          <a:xfrm>
            <a:off x="1274761" y="27307147"/>
            <a:ext cx="15704171" cy="953453"/>
          </a:xfrm>
          <a:prstGeom prst="roundRect">
            <a:avLst/>
          </a:prstGeom>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spAutoFit/>
          </a:bodyPr>
          <a:lstStyle>
            <a:defPPr>
              <a:defRPr lang="fr-FR"/>
            </a:defPPr>
            <a:lvl1pPr>
              <a:defRPr sz="5000" b="1">
                <a:solidFill>
                  <a:schemeClr val="bg1"/>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fr-BE" dirty="0"/>
              <a:t> Méthodologie</a:t>
            </a:r>
          </a:p>
        </p:txBody>
      </p:sp>
      <p:sp>
        <p:nvSpPr>
          <p:cNvPr id="35" name="ZoneTexte 34"/>
          <p:cNvSpPr txBox="1"/>
          <p:nvPr/>
        </p:nvSpPr>
        <p:spPr>
          <a:xfrm>
            <a:off x="17968122" y="10618640"/>
            <a:ext cx="16044098" cy="953453"/>
          </a:xfrm>
          <a:prstGeom prst="roundRect">
            <a:avLst/>
          </a:prstGeom>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spAutoFit/>
          </a:bodyPr>
          <a:lstStyle>
            <a:defPPr>
              <a:defRPr lang="fr-FR"/>
            </a:defPPr>
            <a:lvl1pPr>
              <a:defRPr sz="5000" b="1">
                <a:solidFill>
                  <a:schemeClr val="bg1"/>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fr-BE" dirty="0"/>
              <a:t> </a:t>
            </a:r>
            <a:r>
              <a:rPr lang="fr-BE" dirty="0" smtClean="0"/>
              <a:t>Question </a:t>
            </a:r>
            <a:r>
              <a:rPr lang="fr-BE" dirty="0"/>
              <a:t>de recherche</a:t>
            </a:r>
          </a:p>
        </p:txBody>
      </p:sp>
      <p:sp>
        <p:nvSpPr>
          <p:cNvPr id="36" name="ZoneTexte 35"/>
          <p:cNvSpPr txBox="1"/>
          <p:nvPr/>
        </p:nvSpPr>
        <p:spPr>
          <a:xfrm>
            <a:off x="18035919" y="16739320"/>
            <a:ext cx="15777341" cy="953453"/>
          </a:xfrm>
          <a:prstGeom prst="roundRect">
            <a:avLst/>
          </a:prstGeom>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spAutoFit/>
          </a:bodyPr>
          <a:lstStyle>
            <a:defPPr>
              <a:defRPr lang="fr-FR"/>
            </a:defPPr>
            <a:lvl1pPr>
              <a:defRPr sz="5000" b="1">
                <a:solidFill>
                  <a:schemeClr val="bg1"/>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fr-BE" dirty="0"/>
              <a:t> Résultats et discussion</a:t>
            </a:r>
          </a:p>
        </p:txBody>
      </p:sp>
      <p:sp>
        <p:nvSpPr>
          <p:cNvPr id="37" name="ZoneTexte 36"/>
          <p:cNvSpPr txBox="1"/>
          <p:nvPr/>
        </p:nvSpPr>
        <p:spPr>
          <a:xfrm>
            <a:off x="17769162" y="36956219"/>
            <a:ext cx="16044098" cy="953453"/>
          </a:xfrm>
          <a:prstGeom prst="roundRect">
            <a:avLst/>
          </a:prstGeom>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spAutoFit/>
          </a:bodyPr>
          <a:lstStyle>
            <a:defPPr>
              <a:defRPr lang="fr-FR"/>
            </a:defPPr>
            <a:lvl1pPr>
              <a:defRPr sz="5000" b="1">
                <a:solidFill>
                  <a:schemeClr val="bg1"/>
                </a:solidFill>
                <a:latin typeface="Arial" panose="020B0604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fr-BE" dirty="0"/>
              <a:t> </a:t>
            </a:r>
            <a:r>
              <a:rPr lang="fr-BE" dirty="0" smtClean="0"/>
              <a:t>Conclusions</a:t>
            </a:r>
            <a:endParaRPr lang="fr-BE" dirty="0"/>
          </a:p>
        </p:txBody>
      </p:sp>
      <p:pic>
        <p:nvPicPr>
          <p:cNvPr id="18" name="Imag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76" y="4495926"/>
            <a:ext cx="7154632" cy="4307633"/>
          </a:xfrm>
          <a:prstGeom prst="rect">
            <a:avLst/>
          </a:prstGeom>
        </p:spPr>
      </p:pic>
      <p:pic>
        <p:nvPicPr>
          <p:cNvPr id="9" name="Imag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634261" y="11850265"/>
            <a:ext cx="7089936" cy="4418728"/>
          </a:xfrm>
          <a:prstGeom prst="rect">
            <a:avLst/>
          </a:prstGeom>
        </p:spPr>
      </p:pic>
      <p:sp>
        <p:nvSpPr>
          <p:cNvPr id="10" name="ZoneTexte 9"/>
          <p:cNvSpPr txBox="1"/>
          <p:nvPr/>
        </p:nvSpPr>
        <p:spPr>
          <a:xfrm>
            <a:off x="18035919" y="17963456"/>
            <a:ext cx="15777341" cy="1138773"/>
          </a:xfrm>
          <a:prstGeom prst="rect">
            <a:avLst/>
          </a:prstGeom>
          <a:noFill/>
        </p:spPr>
        <p:txBody>
          <a:bodyPr wrap="square" rtlCol="0">
            <a:spAutoFit/>
          </a:bodyPr>
          <a:lstStyle/>
          <a:p>
            <a:pPr algn="just"/>
            <a:r>
              <a:rPr lang="fr-BE" dirty="0" smtClean="0"/>
              <a:t>Les chiffres entre parenthèses indiquent le nombre de sujets concernés par l’item sur l’ensemble des sujets ayant répondu à la question. </a:t>
            </a:r>
            <a:endParaRPr lang="fr-BE" dirty="0"/>
          </a:p>
        </p:txBody>
      </p:sp>
      <p:pic>
        <p:nvPicPr>
          <p:cNvPr id="2" name="Image 1"/>
          <p:cNvPicPr>
            <a:picLocks noChangeAspect="1"/>
          </p:cNvPicPr>
          <p:nvPr/>
        </p:nvPicPr>
        <p:blipFill rotWithShape="1">
          <a:blip r:embed="rId13">
            <a:extLst>
              <a:ext uri="{28A0092B-C50C-407E-A947-70E740481C1C}">
                <a14:useLocalDpi xmlns:a14="http://schemas.microsoft.com/office/drawing/2010/main" val="0"/>
              </a:ext>
            </a:extLst>
          </a:blip>
          <a:srcRect t="6838" r="11490" b="6964"/>
          <a:stretch/>
        </p:blipFill>
        <p:spPr>
          <a:xfrm>
            <a:off x="15921718" y="5940605"/>
            <a:ext cx="2807458" cy="35259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rotWithShape="1">
          <a:blip r:embed="rId14">
            <a:extLst>
              <a:ext uri="{28A0092B-C50C-407E-A947-70E740481C1C}">
                <a14:useLocalDpi xmlns:a14="http://schemas.microsoft.com/office/drawing/2010/main" val="0"/>
              </a:ext>
            </a:extLst>
          </a:blip>
          <a:srcRect l="4683" r="3305"/>
          <a:stretch/>
        </p:blipFill>
        <p:spPr>
          <a:xfrm>
            <a:off x="1084270" y="32831558"/>
            <a:ext cx="15810698" cy="8822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ZoneTexte 10"/>
          <p:cNvSpPr txBox="1"/>
          <p:nvPr/>
        </p:nvSpPr>
        <p:spPr>
          <a:xfrm>
            <a:off x="18037940" y="19187592"/>
            <a:ext cx="15641749" cy="6971139"/>
          </a:xfrm>
          <a:prstGeom prst="rect">
            <a:avLst/>
          </a:prstGeom>
          <a:solidFill>
            <a:srgbClr val="66FF33"/>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fr-BE" sz="4000" b="1" u="sng" dirty="0">
                <a:solidFill>
                  <a:schemeClr val="tx1"/>
                </a:solidFill>
                <a:cs typeface="Times New Roman" panose="02020603050405020304" pitchFamily="18" charset="0"/>
              </a:rPr>
              <a:t>Aspects </a:t>
            </a:r>
            <a:r>
              <a:rPr lang="fr-BE" sz="4000" b="1" u="sng" dirty="0" smtClean="0">
                <a:solidFill>
                  <a:schemeClr val="tx1"/>
                </a:solidFill>
                <a:cs typeface="Times New Roman" panose="02020603050405020304" pitchFamily="18" charset="0"/>
              </a:rPr>
              <a:t>positifs</a:t>
            </a:r>
          </a:p>
          <a:p>
            <a:pPr lvl="0"/>
            <a:endParaRPr lang="fr-BE" sz="1100" dirty="0" smtClean="0">
              <a:cs typeface="Times New Roman" panose="02020603050405020304" pitchFamily="18" charset="0"/>
            </a:endParaRPr>
          </a:p>
          <a:p>
            <a:pPr marL="571500" lvl="0" indent="-571500">
              <a:buFont typeface="Wingdings" panose="05000000000000000000" pitchFamily="2" charset="2"/>
              <a:buChar char="Ø"/>
            </a:pPr>
            <a:r>
              <a:rPr lang="fr-BE" sz="3600" dirty="0">
                <a:cs typeface="Times New Roman" panose="02020603050405020304" pitchFamily="18" charset="0"/>
              </a:rPr>
              <a:t>Etat d’esprit positif à l’entrée dans le centre (</a:t>
            </a:r>
            <a:r>
              <a:rPr lang="fr-BE" sz="3600" dirty="0" smtClean="0">
                <a:cs typeface="Times New Roman" panose="02020603050405020304" pitchFamily="18" charset="0"/>
              </a:rPr>
              <a:t>11/18)</a:t>
            </a:r>
          </a:p>
          <a:p>
            <a:pPr marL="571500" lvl="0" indent="-571500">
              <a:buFont typeface="Wingdings" panose="05000000000000000000" pitchFamily="2" charset="2"/>
              <a:buChar char="Ø"/>
            </a:pPr>
            <a:r>
              <a:rPr lang="fr-BE" sz="3600" dirty="0" smtClean="0">
                <a:cs typeface="Times New Roman" panose="02020603050405020304" pitchFamily="18" charset="0"/>
              </a:rPr>
              <a:t>Intégration </a:t>
            </a:r>
            <a:r>
              <a:rPr lang="fr-BE" sz="3600" dirty="0">
                <a:cs typeface="Times New Roman" panose="02020603050405020304" pitchFamily="18" charset="0"/>
              </a:rPr>
              <a:t>rapide des nouveaux grâce aux anciens (7/7</a:t>
            </a:r>
            <a:r>
              <a:rPr lang="fr-BE" sz="3600" dirty="0" smtClean="0">
                <a:cs typeface="Times New Roman" panose="02020603050405020304" pitchFamily="18" charset="0"/>
              </a:rPr>
              <a:t>) – « Parrains »</a:t>
            </a:r>
            <a:endParaRPr lang="fr-BE" sz="3600" dirty="0">
              <a:cs typeface="Times New Roman" panose="02020603050405020304" pitchFamily="18" charset="0"/>
            </a:endParaRPr>
          </a:p>
          <a:p>
            <a:pPr lvl="0"/>
            <a:endParaRPr lang="fr-BE" sz="3600" dirty="0">
              <a:cs typeface="Times New Roman" panose="02020603050405020304" pitchFamily="18" charset="0"/>
            </a:endParaRPr>
          </a:p>
          <a:p>
            <a:pPr lvl="0"/>
            <a:endParaRPr lang="fr-BE" sz="3600" dirty="0">
              <a:cs typeface="Times New Roman" panose="02020603050405020304" pitchFamily="18" charset="0"/>
            </a:endParaRPr>
          </a:p>
          <a:p>
            <a:pPr lvl="0"/>
            <a:endParaRPr lang="fr-BE" sz="3600" dirty="0">
              <a:cs typeface="Times New Roman" panose="02020603050405020304" pitchFamily="18" charset="0"/>
            </a:endParaRPr>
          </a:p>
          <a:p>
            <a:pPr lvl="0"/>
            <a:endParaRPr lang="fr-BE" sz="3600" dirty="0" smtClean="0">
              <a:cs typeface="Times New Roman" panose="02020603050405020304" pitchFamily="18" charset="0"/>
            </a:endParaRPr>
          </a:p>
          <a:p>
            <a:pPr lvl="0"/>
            <a:endParaRPr lang="fr-BE" sz="3600" dirty="0">
              <a:cs typeface="Times New Roman" panose="02020603050405020304" pitchFamily="18" charset="0"/>
            </a:endParaRPr>
          </a:p>
          <a:p>
            <a:pPr marL="571500" lvl="0" indent="-571500">
              <a:buFont typeface="Wingdings" panose="05000000000000000000" pitchFamily="2" charset="2"/>
              <a:buChar char="Ø"/>
            </a:pPr>
            <a:r>
              <a:rPr lang="fr-BE" sz="3600" dirty="0">
                <a:cs typeface="Times New Roman" panose="02020603050405020304" pitchFamily="18" charset="0"/>
              </a:rPr>
              <a:t>Sommeil satisfaisant (limite le stress – Petersen, </a:t>
            </a:r>
            <a:r>
              <a:rPr lang="fr-BE" sz="3600" dirty="0" smtClean="0">
                <a:cs typeface="Times New Roman" panose="02020603050405020304" pitchFamily="18" charset="0"/>
              </a:rPr>
              <a:t>2003)</a:t>
            </a:r>
          </a:p>
          <a:p>
            <a:pPr marL="571500" lvl="0" indent="-571500">
              <a:buFont typeface="Wingdings" panose="05000000000000000000" pitchFamily="2" charset="2"/>
              <a:buChar char="Ø"/>
            </a:pPr>
            <a:r>
              <a:rPr lang="fr-BE" sz="3600" dirty="0" smtClean="0">
                <a:cs typeface="Times New Roman" panose="02020603050405020304" pitchFamily="18" charset="0"/>
              </a:rPr>
              <a:t>Rythme </a:t>
            </a:r>
            <a:r>
              <a:rPr lang="fr-BE" sz="3600" dirty="0">
                <a:cs typeface="Times New Roman" panose="02020603050405020304" pitchFamily="18" charset="0"/>
              </a:rPr>
              <a:t>d’entraînement soutenu suivi par les sportifs (15/15) </a:t>
            </a:r>
            <a:endParaRPr lang="fr-BE" sz="3600" dirty="0" smtClean="0">
              <a:cs typeface="Times New Roman" panose="02020603050405020304" pitchFamily="18" charset="0"/>
            </a:endParaRPr>
          </a:p>
          <a:p>
            <a:pPr marL="571500" lvl="0" indent="-571500">
              <a:buFont typeface="Wingdings" panose="05000000000000000000" pitchFamily="2" charset="2"/>
              <a:buChar char="Ø"/>
            </a:pPr>
            <a:r>
              <a:rPr lang="fr-BE" sz="3600" dirty="0" smtClean="0">
                <a:cs typeface="Times New Roman" panose="02020603050405020304" pitchFamily="18" charset="0"/>
              </a:rPr>
              <a:t>Taux </a:t>
            </a:r>
            <a:r>
              <a:rPr lang="fr-BE" sz="3600" dirty="0">
                <a:cs typeface="Times New Roman" panose="02020603050405020304" pitchFamily="18" charset="0"/>
              </a:rPr>
              <a:t>de réussite </a:t>
            </a:r>
            <a:r>
              <a:rPr lang="fr-BE" sz="3600" dirty="0" smtClean="0">
                <a:cs typeface="Times New Roman" panose="02020603050405020304" pitchFamily="18" charset="0"/>
              </a:rPr>
              <a:t>important </a:t>
            </a:r>
            <a:r>
              <a:rPr lang="fr-BE" sz="3600" dirty="0">
                <a:cs typeface="Times New Roman" panose="02020603050405020304" pitchFamily="18" charset="0"/>
              </a:rPr>
              <a:t>du double projet (seuls 2 joueurs avec </a:t>
            </a:r>
            <a:r>
              <a:rPr lang="fr-BE" sz="3600" dirty="0" smtClean="0">
                <a:cs typeface="Times New Roman" panose="02020603050405020304" pitchFamily="18" charset="0"/>
              </a:rPr>
              <a:t>repêchages)</a:t>
            </a:r>
          </a:p>
          <a:p>
            <a:pPr marL="571500" lvl="0" indent="-571500">
              <a:buFont typeface="Wingdings" panose="05000000000000000000" pitchFamily="2" charset="2"/>
              <a:buChar char="Ø"/>
            </a:pPr>
            <a:r>
              <a:rPr lang="fr-BE" sz="3600" dirty="0" smtClean="0">
                <a:cs typeface="Times New Roman" panose="02020603050405020304" pitchFamily="18" charset="0"/>
              </a:rPr>
              <a:t>Distance avec la famille/les amis bien vécue (15/16)</a:t>
            </a:r>
            <a:endParaRPr lang="fr-BE" sz="3600" dirty="0">
              <a:cs typeface="Times New Roman" panose="02020603050405020304" pitchFamily="18" charset="0"/>
            </a:endParaRPr>
          </a:p>
        </p:txBody>
      </p:sp>
      <p:sp>
        <p:nvSpPr>
          <p:cNvPr id="4" name="Rectangle 3"/>
          <p:cNvSpPr/>
          <p:nvPr/>
        </p:nvSpPr>
        <p:spPr>
          <a:xfrm>
            <a:off x="26158715" y="21419840"/>
            <a:ext cx="7886457" cy="2185214"/>
          </a:xfrm>
          <a:prstGeom prst="rect">
            <a:avLst/>
          </a:prstGeom>
        </p:spPr>
        <p:txBody>
          <a:bodyPr wrap="square">
            <a:spAutoFit/>
          </a:bodyPr>
          <a:lstStyle/>
          <a:p>
            <a:r>
              <a:rPr lang="fr-BE" b="1" i="1" dirty="0">
                <a:solidFill>
                  <a:schemeClr val="tx2">
                    <a:lumMod val="60000"/>
                    <a:lumOff val="40000"/>
                  </a:schemeClr>
                </a:solidFill>
              </a:rPr>
              <a:t>« Non, les anciens étaient là pour nous intégrer. Même </a:t>
            </a:r>
            <a:r>
              <a:rPr lang="fr-BE" b="1" i="1" dirty="0" smtClean="0">
                <a:solidFill>
                  <a:schemeClr val="tx2">
                    <a:lumMod val="60000"/>
                    <a:lumOff val="40000"/>
                  </a:schemeClr>
                </a:solidFill>
              </a:rPr>
              <a:t>si, </a:t>
            </a:r>
            <a:r>
              <a:rPr lang="fr-BE" b="1" i="1" dirty="0">
                <a:solidFill>
                  <a:schemeClr val="tx2">
                    <a:lumMod val="60000"/>
                    <a:lumOff val="40000"/>
                  </a:schemeClr>
                </a:solidFill>
              </a:rPr>
              <a:t>entre </a:t>
            </a:r>
            <a:r>
              <a:rPr lang="fr-BE" b="1" i="1" dirty="0" smtClean="0">
                <a:solidFill>
                  <a:schemeClr val="tx2">
                    <a:lumMod val="60000"/>
                    <a:lumOff val="40000"/>
                  </a:schemeClr>
                </a:solidFill>
              </a:rPr>
              <a:t>guillemets, </a:t>
            </a:r>
            <a:r>
              <a:rPr lang="fr-BE" b="1" i="1" dirty="0">
                <a:solidFill>
                  <a:schemeClr val="tx2">
                    <a:lumMod val="60000"/>
                    <a:lumOff val="40000"/>
                  </a:schemeClr>
                </a:solidFill>
              </a:rPr>
              <a:t>on restait en arrière ils nous tiraient pour qu’on s’intègre » </a:t>
            </a:r>
            <a:r>
              <a:rPr lang="fr-BE" b="1" dirty="0">
                <a:solidFill>
                  <a:schemeClr val="tx2">
                    <a:lumMod val="60000"/>
                    <a:lumOff val="40000"/>
                  </a:schemeClr>
                </a:solidFill>
              </a:rPr>
              <a:t>(ESS2, S13) </a:t>
            </a:r>
          </a:p>
        </p:txBody>
      </p:sp>
      <p:sp>
        <p:nvSpPr>
          <p:cNvPr id="12" name="ZoneTexte 11"/>
          <p:cNvSpPr txBox="1"/>
          <p:nvPr/>
        </p:nvSpPr>
        <p:spPr>
          <a:xfrm>
            <a:off x="18067112" y="26388392"/>
            <a:ext cx="15639728" cy="10295126"/>
          </a:xfrm>
          <a:prstGeom prst="rect">
            <a:avLst/>
          </a:prstGeom>
          <a:solidFill>
            <a:srgbClr val="FF5050"/>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fr-BE" sz="4000" b="1" u="sng" dirty="0">
                <a:solidFill>
                  <a:schemeClr val="tx1"/>
                </a:solidFill>
                <a:cs typeface="Times New Roman" panose="02020603050405020304" pitchFamily="18" charset="0"/>
              </a:rPr>
              <a:t>Aspects </a:t>
            </a:r>
            <a:r>
              <a:rPr lang="fr-BE" sz="4000" b="1" u="sng" dirty="0" smtClean="0">
                <a:solidFill>
                  <a:schemeClr val="tx1"/>
                </a:solidFill>
                <a:cs typeface="Times New Roman" panose="02020603050405020304" pitchFamily="18" charset="0"/>
              </a:rPr>
              <a:t>négatifs</a:t>
            </a:r>
          </a:p>
          <a:p>
            <a:pPr lvl="0"/>
            <a:endParaRPr lang="fr-BE" sz="1100" u="sng" dirty="0">
              <a:cs typeface="Times New Roman" panose="02020603050405020304" pitchFamily="18" charset="0"/>
            </a:endParaRPr>
          </a:p>
          <a:p>
            <a:pPr marL="571500" lvl="0" indent="-571500">
              <a:buFont typeface="Wingdings" panose="05000000000000000000" pitchFamily="2" charset="2"/>
              <a:buChar char="Ø"/>
            </a:pPr>
            <a:r>
              <a:rPr lang="fr-BE" sz="3600" dirty="0">
                <a:cs typeface="Times New Roman" panose="02020603050405020304" pitchFamily="18" charset="0"/>
              </a:rPr>
              <a:t>Anxiété importante au </a:t>
            </a:r>
            <a:r>
              <a:rPr lang="fr-BE" sz="3600" dirty="0" smtClean="0">
                <a:cs typeface="Times New Roman" panose="02020603050405020304" pitchFamily="18" charset="0"/>
              </a:rPr>
              <a:t>début (nouveaux) </a:t>
            </a:r>
            <a:r>
              <a:rPr lang="fr-BE" sz="3600" dirty="0">
                <a:cs typeface="Times New Roman" panose="02020603050405020304" pitchFamily="18" charset="0"/>
              </a:rPr>
              <a:t>qui diminue au fil du temps (</a:t>
            </a:r>
            <a:r>
              <a:rPr lang="fr-BE" sz="3600" dirty="0" smtClean="0">
                <a:cs typeface="Times New Roman" panose="02020603050405020304" pitchFamily="18" charset="0"/>
              </a:rPr>
              <a:t>6/18) – Crainte de mésententes dans le groupe, peur du manque de la famille, de l’éloignement des amis,… (rupture affective – Bertrand, 2008)</a:t>
            </a:r>
          </a:p>
          <a:p>
            <a:pPr lvl="0">
              <a:buClr>
                <a:srgbClr val="FF5050"/>
              </a:buClr>
            </a:pPr>
            <a:r>
              <a:rPr lang="fr-BE" sz="3600" dirty="0" smtClean="0">
                <a:cs typeface="Times New Roman" panose="02020603050405020304" pitchFamily="18" charset="0"/>
                <a:sym typeface="Wingdings" panose="05000000000000000000" pitchFamily="2" charset="2"/>
              </a:rPr>
              <a:t> </a:t>
            </a:r>
            <a:r>
              <a:rPr lang="fr-BE" sz="3600" b="1" dirty="0" smtClean="0">
                <a:cs typeface="Times New Roman" panose="02020603050405020304" pitchFamily="18" charset="0"/>
                <a:sym typeface="Wingdings" panose="05000000000000000000" pitchFamily="2" charset="2"/>
              </a:rPr>
              <a:t>Organisation de journées portes-ouvertes </a:t>
            </a:r>
          </a:p>
          <a:p>
            <a:pPr marL="571500" lvl="0" indent="-571500">
              <a:buFont typeface="Wingdings" panose="05000000000000000000" pitchFamily="2" charset="2"/>
              <a:buChar char="Ø"/>
            </a:pPr>
            <a:r>
              <a:rPr lang="fr-BE" sz="3600" dirty="0" smtClean="0">
                <a:cs typeface="Times New Roman" panose="02020603050405020304" pitchFamily="18" charset="0"/>
              </a:rPr>
              <a:t>Problèmes </a:t>
            </a:r>
            <a:r>
              <a:rPr lang="fr-BE" sz="3600" dirty="0">
                <a:cs typeface="Times New Roman" panose="02020603050405020304" pitchFamily="18" charset="0"/>
              </a:rPr>
              <a:t>d’aménagement des horaires scolaires (</a:t>
            </a:r>
            <a:r>
              <a:rPr lang="fr-BE" sz="3600" dirty="0" smtClean="0">
                <a:cs typeface="Times New Roman" panose="02020603050405020304" pitchFamily="18" charset="0"/>
              </a:rPr>
              <a:t>7/15)</a:t>
            </a:r>
          </a:p>
          <a:p>
            <a:pPr marL="571500" lvl="0" indent="-571500">
              <a:buFont typeface="Wingdings" panose="05000000000000000000" pitchFamily="2" charset="2"/>
              <a:buChar char="Ø"/>
            </a:pPr>
            <a:r>
              <a:rPr lang="fr-BE" sz="3600" dirty="0" smtClean="0">
                <a:cs typeface="Times New Roman" panose="02020603050405020304" pitchFamily="18" charset="0"/>
              </a:rPr>
              <a:t>Problèmes d’alimentation : goût, qualité, quantité  </a:t>
            </a:r>
            <a:r>
              <a:rPr lang="fr-BE" sz="3600" dirty="0">
                <a:cs typeface="Times New Roman" panose="02020603050405020304" pitchFamily="18" charset="0"/>
              </a:rPr>
              <a:t>(15/15</a:t>
            </a:r>
            <a:r>
              <a:rPr lang="fr-BE" sz="3600" dirty="0" smtClean="0">
                <a:cs typeface="Times New Roman" panose="02020603050405020304" pitchFamily="18" charset="0"/>
              </a:rPr>
              <a:t>) – évolution en cours d’année </a:t>
            </a:r>
          </a:p>
          <a:p>
            <a:pPr lvl="0">
              <a:buClr>
                <a:srgbClr val="FF5050"/>
              </a:buClr>
            </a:pPr>
            <a:r>
              <a:rPr lang="fr-BE" sz="3600" dirty="0" smtClean="0">
                <a:cs typeface="Times New Roman" panose="02020603050405020304" pitchFamily="18" charset="0"/>
                <a:sym typeface="Wingdings" panose="05000000000000000000" pitchFamily="2" charset="2"/>
              </a:rPr>
              <a:t> </a:t>
            </a:r>
            <a:r>
              <a:rPr lang="fr-BE" sz="3600" b="1" dirty="0" smtClean="0">
                <a:cs typeface="Times New Roman" panose="02020603050405020304" pitchFamily="18" charset="0"/>
                <a:sym typeface="Wingdings" panose="05000000000000000000" pitchFamily="2" charset="2"/>
              </a:rPr>
              <a:t>Diététicien, nutritionniste</a:t>
            </a:r>
          </a:p>
          <a:p>
            <a:pPr marL="571500" indent="-571500">
              <a:buFont typeface="Wingdings" panose="05000000000000000000" pitchFamily="2" charset="2"/>
              <a:buChar char="Ø"/>
            </a:pPr>
            <a:r>
              <a:rPr lang="fr-BE" sz="3600" dirty="0" smtClean="0">
                <a:cs typeface="Times New Roman" panose="02020603050405020304" pitchFamily="18" charset="0"/>
              </a:rPr>
              <a:t>Blessures </a:t>
            </a:r>
            <a:r>
              <a:rPr lang="fr-BE" sz="3600" dirty="0">
                <a:cs typeface="Times New Roman" panose="02020603050405020304" pitchFamily="18" charset="0"/>
              </a:rPr>
              <a:t>légères </a:t>
            </a:r>
            <a:r>
              <a:rPr lang="fr-BE" sz="3600" dirty="0" smtClean="0">
                <a:cs typeface="Times New Roman" panose="02020603050405020304" pitchFamily="18" charset="0"/>
              </a:rPr>
              <a:t>plus nombreuses </a:t>
            </a:r>
            <a:r>
              <a:rPr lang="fr-BE" sz="3600" dirty="0">
                <a:cs typeface="Times New Roman" panose="02020603050405020304" pitchFamily="18" charset="0"/>
              </a:rPr>
              <a:t>en fin de </a:t>
            </a:r>
            <a:r>
              <a:rPr lang="fr-BE" sz="3600" dirty="0" smtClean="0">
                <a:cs typeface="Times New Roman" panose="02020603050405020304" pitchFamily="18" charset="0"/>
              </a:rPr>
              <a:t>saison </a:t>
            </a:r>
          </a:p>
          <a:p>
            <a:pPr marL="571500" indent="-571500">
              <a:buFont typeface="Wingdings" panose="05000000000000000000" pitchFamily="2" charset="2"/>
              <a:buChar char="Ø"/>
            </a:pPr>
            <a:r>
              <a:rPr lang="fr-BE" sz="3600" dirty="0" smtClean="0">
                <a:cs typeface="Times New Roman" panose="02020603050405020304" pitchFamily="18" charset="0"/>
              </a:rPr>
              <a:t>Fatigue </a:t>
            </a:r>
            <a:r>
              <a:rPr lang="fr-BE" sz="3600" dirty="0">
                <a:cs typeface="Times New Roman" panose="02020603050405020304" pitchFamily="18" charset="0"/>
              </a:rPr>
              <a:t>plus importante en fin de saison </a:t>
            </a:r>
            <a:r>
              <a:rPr lang="fr-BE" sz="3600" dirty="0">
                <a:cs typeface="Times New Roman" panose="02020603050405020304" pitchFamily="18" charset="0"/>
                <a:sym typeface="Wingdings" panose="05000000000000000000" pitchFamily="2" charset="2"/>
              </a:rPr>
              <a:t></a:t>
            </a:r>
            <a:r>
              <a:rPr lang="fr-BE" sz="3600" dirty="0">
                <a:cs typeface="Times New Roman" panose="02020603050405020304" pitchFamily="18" charset="0"/>
              </a:rPr>
              <a:t>Lien entre ces 2 items (fatigue et blessure</a:t>
            </a:r>
            <a:r>
              <a:rPr lang="fr-BE" sz="3600" dirty="0" smtClean="0">
                <a:cs typeface="Times New Roman" panose="02020603050405020304" pitchFamily="18" charset="0"/>
              </a:rPr>
              <a:t>)</a:t>
            </a:r>
          </a:p>
          <a:p>
            <a:pPr lvl="0">
              <a:buClr>
                <a:srgbClr val="FF5050"/>
              </a:buClr>
            </a:pPr>
            <a:r>
              <a:rPr lang="fr-BE" sz="3600" dirty="0" smtClean="0">
                <a:cs typeface="Times New Roman" panose="02020603050405020304" pitchFamily="18" charset="0"/>
                <a:sym typeface="Wingdings" panose="05000000000000000000" pitchFamily="2" charset="2"/>
              </a:rPr>
              <a:t> </a:t>
            </a:r>
            <a:r>
              <a:rPr lang="fr-BE" sz="3600" b="1" dirty="0" smtClean="0">
                <a:cs typeface="Times New Roman" panose="02020603050405020304" pitchFamily="18" charset="0"/>
                <a:sym typeface="Wingdings" panose="05000000000000000000" pitchFamily="2" charset="2"/>
              </a:rPr>
              <a:t>Vigilance en fin de saison</a:t>
            </a:r>
          </a:p>
          <a:p>
            <a:pPr marL="571500" lvl="0" indent="-571500">
              <a:buFont typeface="Wingdings" panose="05000000000000000000" pitchFamily="2" charset="2"/>
              <a:buChar char="Ø"/>
            </a:pPr>
            <a:r>
              <a:rPr lang="fr-BE" sz="3600" dirty="0" smtClean="0">
                <a:cs typeface="Times New Roman" panose="02020603050405020304" pitchFamily="18" charset="0"/>
              </a:rPr>
              <a:t>Manque </a:t>
            </a:r>
            <a:r>
              <a:rPr lang="fr-BE" sz="3600" dirty="0">
                <a:cs typeface="Times New Roman" panose="02020603050405020304" pitchFamily="18" charset="0"/>
              </a:rPr>
              <a:t>d’activités de team </a:t>
            </a:r>
            <a:r>
              <a:rPr lang="fr-BE" sz="3600" dirty="0" smtClean="0">
                <a:cs typeface="Times New Roman" panose="02020603050405020304" pitchFamily="18" charset="0"/>
              </a:rPr>
              <a:t>building avec le staff </a:t>
            </a:r>
            <a:r>
              <a:rPr lang="fr-BE" sz="3600" dirty="0">
                <a:cs typeface="Times New Roman" panose="02020603050405020304" pitchFamily="18" charset="0"/>
              </a:rPr>
              <a:t>(</a:t>
            </a:r>
            <a:r>
              <a:rPr lang="fr-BE" sz="3600" dirty="0" err="1">
                <a:cs typeface="Times New Roman" panose="02020603050405020304" pitchFamily="18" charset="0"/>
              </a:rPr>
              <a:t>Moulhade</a:t>
            </a:r>
            <a:r>
              <a:rPr lang="fr-BE" sz="3600" dirty="0">
                <a:cs typeface="Times New Roman" panose="02020603050405020304" pitchFamily="18" charset="0"/>
              </a:rPr>
              <a:t>, 2008) (</a:t>
            </a:r>
            <a:r>
              <a:rPr lang="fr-BE" sz="3600" dirty="0" smtClean="0">
                <a:cs typeface="Times New Roman" panose="02020603050405020304" pitchFamily="18" charset="0"/>
              </a:rPr>
              <a:t>11/15)</a:t>
            </a:r>
          </a:p>
          <a:p>
            <a:pPr marL="571500" lvl="0" indent="-571500">
              <a:buFont typeface="Wingdings" panose="05000000000000000000" pitchFamily="2" charset="2"/>
              <a:buChar char="Ø"/>
            </a:pPr>
            <a:r>
              <a:rPr lang="fr-BE" sz="3600" dirty="0" smtClean="0">
                <a:cs typeface="Times New Roman" panose="02020603050405020304" pitchFamily="18" charset="0"/>
              </a:rPr>
              <a:t>Médication pour favoriser le sommeil en 2</a:t>
            </a:r>
            <a:r>
              <a:rPr lang="fr-BE" sz="3600" baseline="30000" dirty="0" smtClean="0">
                <a:cs typeface="Times New Roman" panose="02020603050405020304" pitchFamily="18" charset="0"/>
              </a:rPr>
              <a:t>ème</a:t>
            </a:r>
            <a:r>
              <a:rPr lang="fr-BE" sz="3600" dirty="0" smtClean="0">
                <a:cs typeface="Times New Roman" panose="02020603050405020304" pitchFamily="18" charset="0"/>
              </a:rPr>
              <a:t> partie d’année (6/15)</a:t>
            </a:r>
          </a:p>
          <a:p>
            <a:pPr lvl="0"/>
            <a:endParaRPr lang="fr-BE" sz="3600" dirty="0" smtClean="0">
              <a:cs typeface="Times New Roman" panose="02020603050405020304" pitchFamily="18" charset="0"/>
            </a:endParaRPr>
          </a:p>
          <a:p>
            <a:pPr marL="571500" indent="-571500">
              <a:buFont typeface="Wingdings" panose="05000000000000000000" pitchFamily="2" charset="2"/>
              <a:buChar char="Ø"/>
            </a:pPr>
            <a:r>
              <a:rPr lang="fr-BE" sz="3600" b="1" dirty="0">
                <a:cs typeface="Times New Roman" panose="02020603050405020304" pitchFamily="18" charset="0"/>
              </a:rPr>
              <a:t>Impression de ne pouvoir réussir le double projet </a:t>
            </a:r>
            <a:r>
              <a:rPr lang="fr-BE" sz="3600" dirty="0">
                <a:cs typeface="Times New Roman" panose="02020603050405020304" pitchFamily="18" charset="0"/>
                <a:sym typeface="Wingdings"/>
              </a:rPr>
              <a:t></a:t>
            </a:r>
            <a:r>
              <a:rPr lang="fr-BE" sz="3600" dirty="0">
                <a:cs typeface="Times New Roman" panose="02020603050405020304" pitchFamily="18" charset="0"/>
              </a:rPr>
              <a:t> 1 arrêt en novembre 2015</a:t>
            </a:r>
          </a:p>
          <a:p>
            <a:pPr marL="571500" lvl="0" indent="-571500">
              <a:buFont typeface="Wingdings" panose="05000000000000000000" pitchFamily="2" charset="2"/>
              <a:buChar char="Ø"/>
            </a:pPr>
            <a:r>
              <a:rPr lang="fr-BE" sz="3600" b="1" dirty="0" smtClean="0">
                <a:cs typeface="Times New Roman" panose="02020603050405020304" pitchFamily="18" charset="0"/>
              </a:rPr>
              <a:t>Activités </a:t>
            </a:r>
            <a:r>
              <a:rPr lang="fr-BE" sz="3600" b="1" dirty="0">
                <a:cs typeface="Times New Roman" panose="02020603050405020304" pitchFamily="18" charset="0"/>
              </a:rPr>
              <a:t>en club plus </a:t>
            </a:r>
            <a:r>
              <a:rPr lang="fr-BE" sz="3600" b="1" dirty="0" smtClean="0">
                <a:cs typeface="Times New Roman" panose="02020603050405020304" pitchFamily="18" charset="0"/>
              </a:rPr>
              <a:t>attrayantes </a:t>
            </a:r>
            <a:r>
              <a:rPr lang="fr-BE" sz="3600" b="1" dirty="0">
                <a:cs typeface="Times New Roman" panose="02020603050405020304" pitchFamily="18" charset="0"/>
              </a:rPr>
              <a:t>pour le sportif </a:t>
            </a:r>
            <a:r>
              <a:rPr lang="fr-BE" sz="3600" dirty="0">
                <a:cs typeface="Times New Roman" panose="02020603050405020304" pitchFamily="18" charset="0"/>
                <a:sym typeface="Wingdings"/>
              </a:rPr>
              <a:t></a:t>
            </a:r>
            <a:r>
              <a:rPr lang="fr-BE" sz="3600" dirty="0">
                <a:cs typeface="Times New Roman" panose="02020603050405020304" pitchFamily="18" charset="0"/>
              </a:rPr>
              <a:t> </a:t>
            </a:r>
            <a:r>
              <a:rPr lang="fr-BE" sz="3600" dirty="0" smtClean="0">
                <a:cs typeface="Times New Roman" panose="02020603050405020304" pitchFamily="18" charset="0"/>
              </a:rPr>
              <a:t>1 arrêt </a:t>
            </a:r>
            <a:r>
              <a:rPr lang="fr-BE" sz="3600" dirty="0">
                <a:cs typeface="Times New Roman" panose="02020603050405020304" pitchFamily="18" charset="0"/>
              </a:rPr>
              <a:t>en janvier </a:t>
            </a:r>
            <a:r>
              <a:rPr lang="fr-BE" sz="3600" dirty="0" smtClean="0">
                <a:cs typeface="Times New Roman" panose="02020603050405020304" pitchFamily="18" charset="0"/>
              </a:rPr>
              <a:t>2016</a:t>
            </a:r>
          </a:p>
        </p:txBody>
      </p:sp>
    </p:spTree>
    <p:extLst>
      <p:ext uri="{BB962C8B-B14F-4D97-AF65-F5344CB8AC3E}">
        <p14:creationId xmlns:p14="http://schemas.microsoft.com/office/powerpoint/2010/main" val="995232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16416</TotalTime>
  <Words>669</Words>
  <Application>Microsoft Office PowerPoint</Application>
  <PresentationFormat>Personnalisé</PresentationFormat>
  <Paragraphs>71</Paragraphs>
  <Slides>1</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7" baseType="lpstr">
      <vt:lpstr>Arial</vt:lpstr>
      <vt:lpstr>Calibri</vt:lpstr>
      <vt:lpstr>Times New Roman</vt:lpstr>
      <vt:lpstr>Wingdings</vt:lpstr>
      <vt:lpstr>Thème Office</vt:lpstr>
      <vt:lpstr>Document</vt:lpstr>
      <vt:lpstr>Présentation PowerPoint</vt:lpstr>
    </vt:vector>
  </TitlesOfParts>
  <Company>Service de Pédagogie des APS - ULg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Theunissen Catherine</dc:creator>
  <cp:lastModifiedBy>mcloes</cp:lastModifiedBy>
  <cp:revision>611</cp:revision>
  <cp:lastPrinted>2018-01-31T08:30:37Z</cp:lastPrinted>
  <dcterms:created xsi:type="dcterms:W3CDTF">2000-04-14T08:28:52Z</dcterms:created>
  <dcterms:modified xsi:type="dcterms:W3CDTF">2019-04-08T22:44:22Z</dcterms:modified>
</cp:coreProperties>
</file>